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68" r:id="rId5"/>
    <p:sldId id="264" r:id="rId6"/>
    <p:sldId id="263" r:id="rId7"/>
    <p:sldId id="262" r:id="rId8"/>
    <p:sldId id="271" r:id="rId9"/>
    <p:sldId id="260" r:id="rId10"/>
    <p:sldId id="261" r:id="rId11"/>
    <p:sldId id="259" r:id="rId12"/>
    <p:sldId id="269"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117FF0-B5C8-4432-85A3-7847BFD372F4}" v="712" dt="2022-02-18T15:27:20.567"/>
    <p1510:client id="{AEA045DB-70C2-4A01-B8B2-A17BBE94539D}" v="492" dt="2022-02-18T16:13:37.908"/>
    <p1510:client id="{BC36C1A7-BDC1-42FB-8241-B0A9ACF3C8A9}" v="703" dt="2022-02-18T16:11:41.345"/>
    <p1510:client id="{DE92801D-EAF1-4CEC-90B9-B649329A6512}" v="2061" dt="2022-02-18T16:14:34.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ylvain DELBART" userId="S::sdelbart@amos-school.com::adbc7d4e-13d9-4757-880d-af9c3fd31780" providerId="AD" clId="Web-{8C95D14A-F2EE-42B8-A24C-10A0C1ED94B2}"/>
    <pc:docChg chg="delSld modSld addMainMaster delMainMaster">
      <pc:chgData name="Sylvain DELBART" userId="S::sdelbart@amos-school.com::adbc7d4e-13d9-4757-880d-af9c3fd31780" providerId="AD" clId="Web-{8C95D14A-F2EE-42B8-A24C-10A0C1ED94B2}" dt="2022-02-18T16:13:56.369" v="726"/>
      <pc:docMkLst>
        <pc:docMk/>
      </pc:docMkLst>
      <pc:sldChg chg="addSp modSp mod setBg modClrScheme setClrOvrMap chgLayout">
        <pc:chgData name="Sylvain DELBART" userId="S::sdelbart@amos-school.com::adbc7d4e-13d9-4757-880d-af9c3fd31780" providerId="AD" clId="Web-{8C95D14A-F2EE-42B8-A24C-10A0C1ED94B2}" dt="2022-02-18T16:12:10.347" v="712"/>
        <pc:sldMkLst>
          <pc:docMk/>
          <pc:sldMk cId="3784089036" sldId="256"/>
        </pc:sldMkLst>
        <pc:spChg chg="mod ord">
          <ac:chgData name="Sylvain DELBART" userId="S::sdelbart@amos-school.com::adbc7d4e-13d9-4757-880d-af9c3fd31780" providerId="AD" clId="Web-{8C95D14A-F2EE-42B8-A24C-10A0C1ED94B2}" dt="2022-02-18T16:12:10.347" v="712"/>
          <ac:spMkLst>
            <pc:docMk/>
            <pc:sldMk cId="3784089036" sldId="256"/>
            <ac:spMk id="2" creationId="{00000000-0000-0000-0000-000000000000}"/>
          </ac:spMkLst>
        </pc:spChg>
        <pc:spChg chg="mod ord">
          <ac:chgData name="Sylvain DELBART" userId="S::sdelbart@amos-school.com::adbc7d4e-13d9-4757-880d-af9c3fd31780" providerId="AD" clId="Web-{8C95D14A-F2EE-42B8-A24C-10A0C1ED94B2}" dt="2022-02-18T16:12:10.347" v="712"/>
          <ac:spMkLst>
            <pc:docMk/>
            <pc:sldMk cId="3784089036" sldId="256"/>
            <ac:spMk id="3" creationId="{00000000-0000-0000-0000-000000000000}"/>
          </ac:spMkLst>
        </pc:spChg>
        <pc:spChg chg="add">
          <ac:chgData name="Sylvain DELBART" userId="S::sdelbart@amos-school.com::adbc7d4e-13d9-4757-880d-af9c3fd31780" providerId="AD" clId="Web-{8C95D14A-F2EE-42B8-A24C-10A0C1ED94B2}" dt="2022-02-18T16:12:10.347" v="712"/>
          <ac:spMkLst>
            <pc:docMk/>
            <pc:sldMk cId="3784089036" sldId="256"/>
            <ac:spMk id="10" creationId="{C6A81905-F480-46A4-BC10-215D24EA1AE6}"/>
          </ac:spMkLst>
        </pc:spChg>
        <pc:spChg chg="add">
          <ac:chgData name="Sylvain DELBART" userId="S::sdelbart@amos-school.com::adbc7d4e-13d9-4757-880d-af9c3fd31780" providerId="AD" clId="Web-{8C95D14A-F2EE-42B8-A24C-10A0C1ED94B2}" dt="2022-02-18T16:12:10.347" v="712"/>
          <ac:spMkLst>
            <pc:docMk/>
            <pc:sldMk cId="3784089036" sldId="256"/>
            <ac:spMk id="12" creationId="{36FD4D9D-3784-41E8-8405-A42B72F51331}"/>
          </ac:spMkLst>
        </pc:spChg>
        <pc:spChg chg="add">
          <ac:chgData name="Sylvain DELBART" userId="S::sdelbart@amos-school.com::adbc7d4e-13d9-4757-880d-af9c3fd31780" providerId="AD" clId="Web-{8C95D14A-F2EE-42B8-A24C-10A0C1ED94B2}" dt="2022-02-18T16:12:10.347" v="712"/>
          <ac:spMkLst>
            <pc:docMk/>
            <pc:sldMk cId="3784089036" sldId="256"/>
            <ac:spMk id="14" creationId="{09811DF6-66E4-43D5-B564-3151796531ED}"/>
          </ac:spMkLst>
        </pc:spChg>
        <pc:spChg chg="add">
          <ac:chgData name="Sylvain DELBART" userId="S::sdelbart@amos-school.com::adbc7d4e-13d9-4757-880d-af9c3fd31780" providerId="AD" clId="Web-{8C95D14A-F2EE-42B8-A24C-10A0C1ED94B2}" dt="2022-02-18T16:12:10.347" v="712"/>
          <ac:spMkLst>
            <pc:docMk/>
            <pc:sldMk cId="3784089036" sldId="256"/>
            <ac:spMk id="16" creationId="{60817A52-B891-4228-A61E-0C0A57632DDA}"/>
          </ac:spMkLst>
        </pc:spChg>
        <pc:picChg chg="add">
          <ac:chgData name="Sylvain DELBART" userId="S::sdelbart@amos-school.com::adbc7d4e-13d9-4757-880d-af9c3fd31780" providerId="AD" clId="Web-{8C95D14A-F2EE-42B8-A24C-10A0C1ED94B2}" dt="2022-02-18T16:12:10.347" v="712"/>
          <ac:picMkLst>
            <pc:docMk/>
            <pc:sldMk cId="3784089036" sldId="256"/>
            <ac:picMk id="7" creationId="{046D82D3-4368-4B27-BDDC-4932A2094B7A}"/>
          </ac:picMkLst>
        </pc:picChg>
      </pc:sldChg>
      <pc:sldChg chg="delSp modSp mod setBg modClrScheme delDesignElem chgLayout">
        <pc:chgData name="Sylvain DELBART" userId="S::sdelbart@amos-school.com::adbc7d4e-13d9-4757-880d-af9c3fd31780" providerId="AD" clId="Web-{8C95D14A-F2EE-42B8-A24C-10A0C1ED94B2}" dt="2022-02-18T16:12:17.691" v="713"/>
        <pc:sldMkLst>
          <pc:docMk/>
          <pc:sldMk cId="1583823803" sldId="257"/>
        </pc:sldMkLst>
        <pc:spChg chg="mod ord">
          <ac:chgData name="Sylvain DELBART" userId="S::sdelbart@amos-school.com::adbc7d4e-13d9-4757-880d-af9c3fd31780" providerId="AD" clId="Web-{8C95D14A-F2EE-42B8-A24C-10A0C1ED94B2}" dt="2022-02-18T16:12:17.691" v="713"/>
          <ac:spMkLst>
            <pc:docMk/>
            <pc:sldMk cId="1583823803" sldId="257"/>
            <ac:spMk id="2" creationId="{A6767B5F-24EB-44DC-9C6A-FA8D6CAA3119}"/>
          </ac:spMkLst>
        </pc:spChg>
        <pc:spChg chg="mod ord">
          <ac:chgData name="Sylvain DELBART" userId="S::sdelbart@amos-school.com::adbc7d4e-13d9-4757-880d-af9c3fd31780" providerId="AD" clId="Web-{8C95D14A-F2EE-42B8-A24C-10A0C1ED94B2}" dt="2022-02-18T16:12:17.691" v="713"/>
          <ac:spMkLst>
            <pc:docMk/>
            <pc:sldMk cId="1583823803" sldId="257"/>
            <ac:spMk id="3" creationId="{DF152C03-7481-4E74-A1EB-9357FC2D73C0}"/>
          </ac:spMkLst>
        </pc:spChg>
        <pc:spChg chg="del">
          <ac:chgData name="Sylvain DELBART" userId="S::sdelbart@amos-school.com::adbc7d4e-13d9-4757-880d-af9c3fd31780" providerId="AD" clId="Web-{8C95D14A-F2EE-42B8-A24C-10A0C1ED94B2}" dt="2022-02-18T16:11:41.345" v="711"/>
          <ac:spMkLst>
            <pc:docMk/>
            <pc:sldMk cId="1583823803" sldId="257"/>
            <ac:spMk id="9" creationId="{8FC9BE17-9A7B-462D-AE50-3D8777387304}"/>
          </ac:spMkLst>
        </pc:spChg>
        <pc:spChg chg="del">
          <ac:chgData name="Sylvain DELBART" userId="S::sdelbart@amos-school.com::adbc7d4e-13d9-4757-880d-af9c3fd31780" providerId="AD" clId="Web-{8C95D14A-F2EE-42B8-A24C-10A0C1ED94B2}" dt="2022-02-18T16:11:41.345" v="711"/>
          <ac:spMkLst>
            <pc:docMk/>
            <pc:sldMk cId="1583823803" sldId="257"/>
            <ac:spMk id="11" creationId="{3EBE8569-6AEC-4B8C-8D53-2DE337CDBA65}"/>
          </ac:spMkLst>
        </pc:spChg>
        <pc:spChg chg="del">
          <ac:chgData name="Sylvain DELBART" userId="S::sdelbart@amos-school.com::adbc7d4e-13d9-4757-880d-af9c3fd31780" providerId="AD" clId="Web-{8C95D14A-F2EE-42B8-A24C-10A0C1ED94B2}" dt="2022-02-18T16:11:41.345" v="711"/>
          <ac:spMkLst>
            <pc:docMk/>
            <pc:sldMk cId="1583823803" sldId="257"/>
            <ac:spMk id="13" creationId="{55D4142C-5077-457F-A6AD-3FECFDB39685}"/>
          </ac:spMkLst>
        </pc:spChg>
        <pc:spChg chg="del">
          <ac:chgData name="Sylvain DELBART" userId="S::sdelbart@amos-school.com::adbc7d4e-13d9-4757-880d-af9c3fd31780" providerId="AD" clId="Web-{8C95D14A-F2EE-42B8-A24C-10A0C1ED94B2}" dt="2022-02-18T16:11:41.345" v="711"/>
          <ac:spMkLst>
            <pc:docMk/>
            <pc:sldMk cId="1583823803" sldId="257"/>
            <ac:spMk id="15" creationId="{7A5F0580-5EE9-419F-96EE-B6529EF6E7D0}"/>
          </ac:spMkLst>
        </pc:spChg>
        <pc:picChg chg="mod ord">
          <ac:chgData name="Sylvain DELBART" userId="S::sdelbart@amos-school.com::adbc7d4e-13d9-4757-880d-af9c3fd31780" providerId="AD" clId="Web-{8C95D14A-F2EE-42B8-A24C-10A0C1ED94B2}" dt="2022-02-18T16:12:17.691" v="713"/>
          <ac:picMkLst>
            <pc:docMk/>
            <pc:sldMk cId="1583823803" sldId="257"/>
            <ac:picMk id="4" creationId="{D65F1A28-FEDE-4731-AB02-F37CE74BDB6F}"/>
          </ac:picMkLst>
        </pc:picChg>
      </pc:sldChg>
      <pc:sldChg chg="addSp modSp mod setBg modClrScheme setClrOvrMap chgLayout">
        <pc:chgData name="Sylvain DELBART" userId="S::sdelbart@amos-school.com::adbc7d4e-13d9-4757-880d-af9c3fd31780" providerId="AD" clId="Web-{8C95D14A-F2EE-42B8-A24C-10A0C1ED94B2}" dt="2022-02-18T16:13:51.744" v="725"/>
        <pc:sldMkLst>
          <pc:docMk/>
          <pc:sldMk cId="3996101959" sldId="259"/>
        </pc:sldMkLst>
        <pc:spChg chg="mod ord">
          <ac:chgData name="Sylvain DELBART" userId="S::sdelbart@amos-school.com::adbc7d4e-13d9-4757-880d-af9c3fd31780" providerId="AD" clId="Web-{8C95D14A-F2EE-42B8-A24C-10A0C1ED94B2}" dt="2022-02-18T16:13:51.744" v="725"/>
          <ac:spMkLst>
            <pc:docMk/>
            <pc:sldMk cId="3996101959" sldId="259"/>
            <ac:spMk id="2" creationId="{E5EF0F70-AA8D-4E8A-8EB6-280E37EB4233}"/>
          </ac:spMkLst>
        </pc:spChg>
        <pc:spChg chg="mod">
          <ac:chgData name="Sylvain DELBART" userId="S::sdelbart@amos-school.com::adbc7d4e-13d9-4757-880d-af9c3fd31780" providerId="AD" clId="Web-{8C95D14A-F2EE-42B8-A24C-10A0C1ED94B2}" dt="2022-02-18T16:13:51.744" v="725"/>
          <ac:spMkLst>
            <pc:docMk/>
            <pc:sldMk cId="3996101959" sldId="259"/>
            <ac:spMk id="3" creationId="{610337D4-D650-4F52-B76C-5AC20C4C6411}"/>
          </ac:spMkLst>
        </pc:spChg>
        <pc:spChg chg="add">
          <ac:chgData name="Sylvain DELBART" userId="S::sdelbart@amos-school.com::adbc7d4e-13d9-4757-880d-af9c3fd31780" providerId="AD" clId="Web-{8C95D14A-F2EE-42B8-A24C-10A0C1ED94B2}" dt="2022-02-18T16:13:51.744" v="725"/>
          <ac:spMkLst>
            <pc:docMk/>
            <pc:sldMk cId="3996101959" sldId="259"/>
            <ac:spMk id="9" creationId="{B4AAD3FD-83A5-4B89-9F8F-01B8870865BE}"/>
          </ac:spMkLst>
        </pc:spChg>
        <pc:spChg chg="add">
          <ac:chgData name="Sylvain DELBART" userId="S::sdelbart@amos-school.com::adbc7d4e-13d9-4757-880d-af9c3fd31780" providerId="AD" clId="Web-{8C95D14A-F2EE-42B8-A24C-10A0C1ED94B2}" dt="2022-02-18T16:13:51.744" v="725"/>
          <ac:spMkLst>
            <pc:docMk/>
            <pc:sldMk cId="3996101959" sldId="259"/>
            <ac:spMk id="11" creationId="{61752F1D-FC0F-4103-9584-630E643CCDA6}"/>
          </ac:spMkLst>
        </pc:spChg>
        <pc:spChg chg="add">
          <ac:chgData name="Sylvain DELBART" userId="S::sdelbart@amos-school.com::adbc7d4e-13d9-4757-880d-af9c3fd31780" providerId="AD" clId="Web-{8C95D14A-F2EE-42B8-A24C-10A0C1ED94B2}" dt="2022-02-18T16:13:51.744" v="725"/>
          <ac:spMkLst>
            <pc:docMk/>
            <pc:sldMk cId="3996101959" sldId="259"/>
            <ac:spMk id="13" creationId="{70151CB7-E7DE-4917-B831-01DF9CE01306}"/>
          </ac:spMkLst>
        </pc:spChg>
        <pc:spChg chg="add">
          <ac:chgData name="Sylvain DELBART" userId="S::sdelbart@amos-school.com::adbc7d4e-13d9-4757-880d-af9c3fd31780" providerId="AD" clId="Web-{8C95D14A-F2EE-42B8-A24C-10A0C1ED94B2}" dt="2022-02-18T16:13:51.744" v="725"/>
          <ac:spMkLst>
            <pc:docMk/>
            <pc:sldMk cId="3996101959" sldId="259"/>
            <ac:spMk id="15" creationId="{A92A1116-1C84-41DF-B803-1F7B0883EC82}"/>
          </ac:spMkLst>
        </pc:spChg>
        <pc:picChg chg="mod ord">
          <ac:chgData name="Sylvain DELBART" userId="S::sdelbart@amos-school.com::adbc7d4e-13d9-4757-880d-af9c3fd31780" providerId="AD" clId="Web-{8C95D14A-F2EE-42B8-A24C-10A0C1ED94B2}" dt="2022-02-18T16:13:51.744" v="725"/>
          <ac:picMkLst>
            <pc:docMk/>
            <pc:sldMk cId="3996101959" sldId="259"/>
            <ac:picMk id="4" creationId="{955E716F-8AF5-4427-BD26-96A2116F254B}"/>
          </ac:picMkLst>
        </pc:picChg>
      </pc:sldChg>
      <pc:sldChg chg="addSp delSp modSp mod setBg modClrScheme setClrOvrMap chgLayout">
        <pc:chgData name="Sylvain DELBART" userId="S::sdelbart@amos-school.com::adbc7d4e-13d9-4757-880d-af9c3fd31780" providerId="AD" clId="Web-{8C95D14A-F2EE-42B8-A24C-10A0C1ED94B2}" dt="2022-02-18T16:13:36.290" v="723"/>
        <pc:sldMkLst>
          <pc:docMk/>
          <pc:sldMk cId="2982823996" sldId="260"/>
        </pc:sldMkLst>
        <pc:spChg chg="mod ord">
          <ac:chgData name="Sylvain DELBART" userId="S::sdelbart@amos-school.com::adbc7d4e-13d9-4757-880d-af9c3fd31780" providerId="AD" clId="Web-{8C95D14A-F2EE-42B8-A24C-10A0C1ED94B2}" dt="2022-02-18T16:13:36.290" v="723"/>
          <ac:spMkLst>
            <pc:docMk/>
            <pc:sldMk cId="2982823996" sldId="260"/>
            <ac:spMk id="2" creationId="{C04F790E-8C09-44B8-B65F-A4E5A0D507AB}"/>
          </ac:spMkLst>
        </pc:spChg>
        <pc:spChg chg="mod ord">
          <ac:chgData name="Sylvain DELBART" userId="S::sdelbart@amos-school.com::adbc7d4e-13d9-4757-880d-af9c3fd31780" providerId="AD" clId="Web-{8C95D14A-F2EE-42B8-A24C-10A0C1ED94B2}" dt="2022-02-18T16:13:36.290" v="723"/>
          <ac:spMkLst>
            <pc:docMk/>
            <pc:sldMk cId="2982823996" sldId="260"/>
            <ac:spMk id="3" creationId="{B6E220A1-30E4-4539-9440-024D2665BF7C}"/>
          </ac:spMkLst>
        </pc:spChg>
        <pc:spChg chg="add del">
          <ac:chgData name="Sylvain DELBART" userId="S::sdelbart@amos-school.com::adbc7d4e-13d9-4757-880d-af9c3fd31780" providerId="AD" clId="Web-{8C95D14A-F2EE-42B8-A24C-10A0C1ED94B2}" dt="2022-02-18T16:13:36.274" v="722"/>
          <ac:spMkLst>
            <pc:docMk/>
            <pc:sldMk cId="2982823996" sldId="260"/>
            <ac:spMk id="8" creationId="{0D9B8FD4-CDEB-4EB4-B4DE-C89E11938958}"/>
          </ac:spMkLst>
        </pc:spChg>
        <pc:spChg chg="add del">
          <ac:chgData name="Sylvain DELBART" userId="S::sdelbart@amos-school.com::adbc7d4e-13d9-4757-880d-af9c3fd31780" providerId="AD" clId="Web-{8C95D14A-F2EE-42B8-A24C-10A0C1ED94B2}" dt="2022-02-18T16:13:36.274" v="722"/>
          <ac:spMkLst>
            <pc:docMk/>
            <pc:sldMk cId="2982823996" sldId="260"/>
            <ac:spMk id="10" creationId="{5A2E3D1D-9E9F-4739-BA14-D4D7FA9FBDD1}"/>
          </ac:spMkLst>
        </pc:spChg>
        <pc:spChg chg="add del">
          <ac:chgData name="Sylvain DELBART" userId="S::sdelbart@amos-school.com::adbc7d4e-13d9-4757-880d-af9c3fd31780" providerId="AD" clId="Web-{8C95D14A-F2EE-42B8-A24C-10A0C1ED94B2}" dt="2022-02-18T16:13:36.274" v="722"/>
          <ac:spMkLst>
            <pc:docMk/>
            <pc:sldMk cId="2982823996" sldId="260"/>
            <ac:spMk id="12" creationId="{1FFB365B-E9DC-4859-B8AB-CB83EEBE4E28}"/>
          </ac:spMkLst>
        </pc:spChg>
        <pc:spChg chg="add del">
          <ac:chgData name="Sylvain DELBART" userId="S::sdelbart@amos-school.com::adbc7d4e-13d9-4757-880d-af9c3fd31780" providerId="AD" clId="Web-{8C95D14A-F2EE-42B8-A24C-10A0C1ED94B2}" dt="2022-02-18T16:13:36.274" v="722"/>
          <ac:spMkLst>
            <pc:docMk/>
            <pc:sldMk cId="2982823996" sldId="260"/>
            <ac:spMk id="14" creationId="{8ADAB9C8-EB37-4914-A699-C716FC8FE4FE}"/>
          </ac:spMkLst>
        </pc:spChg>
        <pc:spChg chg="add">
          <ac:chgData name="Sylvain DELBART" userId="S::sdelbart@amos-school.com::adbc7d4e-13d9-4757-880d-af9c3fd31780" providerId="AD" clId="Web-{8C95D14A-F2EE-42B8-A24C-10A0C1ED94B2}" dt="2022-02-18T16:13:36.290" v="723"/>
          <ac:spMkLst>
            <pc:docMk/>
            <pc:sldMk cId="2982823996" sldId="260"/>
            <ac:spMk id="16" creationId="{052BEFF1-896C-45B1-B02C-96A6A1BC389A}"/>
          </ac:spMkLst>
        </pc:spChg>
        <pc:spChg chg="add">
          <ac:chgData name="Sylvain DELBART" userId="S::sdelbart@amos-school.com::adbc7d4e-13d9-4757-880d-af9c3fd31780" providerId="AD" clId="Web-{8C95D14A-F2EE-42B8-A24C-10A0C1ED94B2}" dt="2022-02-18T16:13:36.290" v="723"/>
          <ac:spMkLst>
            <pc:docMk/>
            <pc:sldMk cId="2982823996" sldId="260"/>
            <ac:spMk id="17" creationId="{BB237A14-61B1-4C00-A670-5D8D68A8668E}"/>
          </ac:spMkLst>
        </pc:spChg>
        <pc:spChg chg="add">
          <ac:chgData name="Sylvain DELBART" userId="S::sdelbart@amos-school.com::adbc7d4e-13d9-4757-880d-af9c3fd31780" providerId="AD" clId="Web-{8C95D14A-F2EE-42B8-A24C-10A0C1ED94B2}" dt="2022-02-18T16:13:36.290" v="723"/>
          <ac:spMkLst>
            <pc:docMk/>
            <pc:sldMk cId="2982823996" sldId="260"/>
            <ac:spMk id="18" creationId="{8598F259-6F54-47A3-8D13-1603D786A328}"/>
          </ac:spMkLst>
        </pc:spChg>
        <pc:spChg chg="add">
          <ac:chgData name="Sylvain DELBART" userId="S::sdelbart@amos-school.com::adbc7d4e-13d9-4757-880d-af9c3fd31780" providerId="AD" clId="Web-{8C95D14A-F2EE-42B8-A24C-10A0C1ED94B2}" dt="2022-02-18T16:13:36.290" v="723"/>
          <ac:spMkLst>
            <pc:docMk/>
            <pc:sldMk cId="2982823996" sldId="260"/>
            <ac:spMk id="19" creationId="{0BA768A8-4FED-4ED8-9E46-6BE72188ECD2}"/>
          </ac:spMkLst>
        </pc:spChg>
      </pc:sldChg>
      <pc:sldChg chg="addSp delSp modSp mod setBg modClrScheme setClrOvrMap chgLayout">
        <pc:chgData name="Sylvain DELBART" userId="S::sdelbart@amos-school.com::adbc7d4e-13d9-4757-880d-af9c3fd31780" providerId="AD" clId="Web-{8C95D14A-F2EE-42B8-A24C-10A0C1ED94B2}" dt="2022-02-18T16:13:43.431" v="724"/>
        <pc:sldMkLst>
          <pc:docMk/>
          <pc:sldMk cId="3869097627" sldId="261"/>
        </pc:sldMkLst>
        <pc:spChg chg="mod ord">
          <ac:chgData name="Sylvain DELBART" userId="S::sdelbart@amos-school.com::adbc7d4e-13d9-4757-880d-af9c3fd31780" providerId="AD" clId="Web-{8C95D14A-F2EE-42B8-A24C-10A0C1ED94B2}" dt="2022-02-18T16:13:43.431" v="724"/>
          <ac:spMkLst>
            <pc:docMk/>
            <pc:sldMk cId="3869097627" sldId="261"/>
            <ac:spMk id="2" creationId="{8E5B0AD9-2738-48BF-A491-83E50DACD8A5}"/>
          </ac:spMkLst>
        </pc:spChg>
        <pc:spChg chg="del mod ord">
          <ac:chgData name="Sylvain DELBART" userId="S::sdelbart@amos-school.com::adbc7d4e-13d9-4757-880d-af9c3fd31780" providerId="AD" clId="Web-{8C95D14A-F2EE-42B8-A24C-10A0C1ED94B2}" dt="2022-02-18T16:13:43.431" v="724"/>
          <ac:spMkLst>
            <pc:docMk/>
            <pc:sldMk cId="3869097627" sldId="261"/>
            <ac:spMk id="3" creationId="{C6809A45-F3E3-4498-B7B0-BC1C18FF3793}"/>
          </ac:spMkLst>
        </pc:spChg>
        <pc:spChg chg="add">
          <ac:chgData name="Sylvain DELBART" userId="S::sdelbart@amos-school.com::adbc7d4e-13d9-4757-880d-af9c3fd31780" providerId="AD" clId="Web-{8C95D14A-F2EE-42B8-A24C-10A0C1ED94B2}" dt="2022-02-18T16:13:43.431" v="724"/>
          <ac:spMkLst>
            <pc:docMk/>
            <pc:sldMk cId="3869097627" sldId="261"/>
            <ac:spMk id="9" creationId="{ABE6F9A3-300E-47F5-B41C-C8C5E758DE7C}"/>
          </ac:spMkLst>
        </pc:spChg>
        <pc:spChg chg="add">
          <ac:chgData name="Sylvain DELBART" userId="S::sdelbart@amos-school.com::adbc7d4e-13d9-4757-880d-af9c3fd31780" providerId="AD" clId="Web-{8C95D14A-F2EE-42B8-A24C-10A0C1ED94B2}" dt="2022-02-18T16:13:43.431" v="724"/>
          <ac:spMkLst>
            <pc:docMk/>
            <pc:sldMk cId="3869097627" sldId="261"/>
            <ac:spMk id="11" creationId="{61B4701B-39FE-43B8-86AA-D6B8789C2207}"/>
          </ac:spMkLst>
        </pc:spChg>
        <pc:spChg chg="add">
          <ac:chgData name="Sylvain DELBART" userId="S::sdelbart@amos-school.com::adbc7d4e-13d9-4757-880d-af9c3fd31780" providerId="AD" clId="Web-{8C95D14A-F2EE-42B8-A24C-10A0C1ED94B2}" dt="2022-02-18T16:13:43.431" v="724"/>
          <ac:spMkLst>
            <pc:docMk/>
            <pc:sldMk cId="3869097627" sldId="261"/>
            <ac:spMk id="13" creationId="{E9A7EF13-49FA-4355-971A-34B065F35022}"/>
          </ac:spMkLst>
        </pc:spChg>
        <pc:spChg chg="add">
          <ac:chgData name="Sylvain DELBART" userId="S::sdelbart@amos-school.com::adbc7d4e-13d9-4757-880d-af9c3fd31780" providerId="AD" clId="Web-{8C95D14A-F2EE-42B8-A24C-10A0C1ED94B2}" dt="2022-02-18T16:13:43.431" v="724"/>
          <ac:spMkLst>
            <pc:docMk/>
            <pc:sldMk cId="3869097627" sldId="261"/>
            <ac:spMk id="15" creationId="{92CF3C3E-0F7B-4F0C-8EBD-BDD38E9C66F5}"/>
          </ac:spMkLst>
        </pc:spChg>
        <pc:graphicFrameChg chg="add">
          <ac:chgData name="Sylvain DELBART" userId="S::sdelbart@amos-school.com::adbc7d4e-13d9-4757-880d-af9c3fd31780" providerId="AD" clId="Web-{8C95D14A-F2EE-42B8-A24C-10A0C1ED94B2}" dt="2022-02-18T16:13:43.431" v="724"/>
          <ac:graphicFrameMkLst>
            <pc:docMk/>
            <pc:sldMk cId="3869097627" sldId="261"/>
            <ac:graphicFrameMk id="5" creationId="{78DCB43B-16BD-416F-B71F-2AA68D268D5C}"/>
          </ac:graphicFrameMkLst>
        </pc:graphicFrameChg>
      </pc:sldChg>
      <pc:sldChg chg="addSp delSp modSp mod setBg modClrScheme setClrOvrMap chgLayout">
        <pc:chgData name="Sylvain DELBART" userId="S::sdelbart@amos-school.com::adbc7d4e-13d9-4757-880d-af9c3fd31780" providerId="AD" clId="Web-{8C95D14A-F2EE-42B8-A24C-10A0C1ED94B2}" dt="2022-02-18T16:13:13.085" v="719"/>
        <pc:sldMkLst>
          <pc:docMk/>
          <pc:sldMk cId="2393012168" sldId="262"/>
        </pc:sldMkLst>
        <pc:spChg chg="mod ord">
          <ac:chgData name="Sylvain DELBART" userId="S::sdelbart@amos-school.com::adbc7d4e-13d9-4757-880d-af9c3fd31780" providerId="AD" clId="Web-{8C95D14A-F2EE-42B8-A24C-10A0C1ED94B2}" dt="2022-02-18T16:13:13.085" v="719"/>
          <ac:spMkLst>
            <pc:docMk/>
            <pc:sldMk cId="2393012168" sldId="262"/>
            <ac:spMk id="2" creationId="{EFB1AC4D-3447-4050-98B8-3FA6CE0B1E1C}"/>
          </ac:spMkLst>
        </pc:spChg>
        <pc:spChg chg="del mod ord">
          <ac:chgData name="Sylvain DELBART" userId="S::sdelbart@amos-school.com::adbc7d4e-13d9-4757-880d-af9c3fd31780" providerId="AD" clId="Web-{8C95D14A-F2EE-42B8-A24C-10A0C1ED94B2}" dt="2022-02-18T16:13:13.085" v="719"/>
          <ac:spMkLst>
            <pc:docMk/>
            <pc:sldMk cId="2393012168" sldId="262"/>
            <ac:spMk id="3" creationId="{A6CEF7E0-A46F-46DE-ABC8-B35BA3CED6EC}"/>
          </ac:spMkLst>
        </pc:spChg>
        <pc:spChg chg="add">
          <ac:chgData name="Sylvain DELBART" userId="S::sdelbart@amos-school.com::adbc7d4e-13d9-4757-880d-af9c3fd31780" providerId="AD" clId="Web-{8C95D14A-F2EE-42B8-A24C-10A0C1ED94B2}" dt="2022-02-18T16:13:13.085" v="719"/>
          <ac:spMkLst>
            <pc:docMk/>
            <pc:sldMk cId="2393012168" sldId="262"/>
            <ac:spMk id="9" creationId="{4E78424C-6FD0-41F8-9CAA-5DC19C42359F}"/>
          </ac:spMkLst>
        </pc:spChg>
        <pc:spChg chg="add">
          <ac:chgData name="Sylvain DELBART" userId="S::sdelbart@amos-school.com::adbc7d4e-13d9-4757-880d-af9c3fd31780" providerId="AD" clId="Web-{8C95D14A-F2EE-42B8-A24C-10A0C1ED94B2}" dt="2022-02-18T16:13:13.085" v="719"/>
          <ac:spMkLst>
            <pc:docMk/>
            <pc:sldMk cId="2393012168" sldId="262"/>
            <ac:spMk id="11" creationId="{DD136760-57DC-4301-8BEA-B71AD2D13905}"/>
          </ac:spMkLst>
        </pc:spChg>
        <pc:spChg chg="add">
          <ac:chgData name="Sylvain DELBART" userId="S::sdelbart@amos-school.com::adbc7d4e-13d9-4757-880d-af9c3fd31780" providerId="AD" clId="Web-{8C95D14A-F2EE-42B8-A24C-10A0C1ED94B2}" dt="2022-02-18T16:13:13.085" v="719"/>
          <ac:spMkLst>
            <pc:docMk/>
            <pc:sldMk cId="2393012168" sldId="262"/>
            <ac:spMk id="13" creationId="{BDC58DEA-1307-4F44-AD47-E613D8B76A89}"/>
          </ac:spMkLst>
        </pc:spChg>
        <pc:spChg chg="add">
          <ac:chgData name="Sylvain DELBART" userId="S::sdelbart@amos-school.com::adbc7d4e-13d9-4757-880d-af9c3fd31780" providerId="AD" clId="Web-{8C95D14A-F2EE-42B8-A24C-10A0C1ED94B2}" dt="2022-02-18T16:13:13.085" v="719"/>
          <ac:spMkLst>
            <pc:docMk/>
            <pc:sldMk cId="2393012168" sldId="262"/>
            <ac:spMk id="15" creationId="{C99B912D-1E4B-42AF-A2BE-CFEFEC916EE7}"/>
          </ac:spMkLst>
        </pc:spChg>
        <pc:graphicFrameChg chg="add">
          <ac:chgData name="Sylvain DELBART" userId="S::sdelbart@amos-school.com::adbc7d4e-13d9-4757-880d-af9c3fd31780" providerId="AD" clId="Web-{8C95D14A-F2EE-42B8-A24C-10A0C1ED94B2}" dt="2022-02-18T16:13:13.085" v="719"/>
          <ac:graphicFrameMkLst>
            <pc:docMk/>
            <pc:sldMk cId="2393012168" sldId="262"/>
            <ac:graphicFrameMk id="5" creationId="{CA396638-F52E-4CD3-96FE-1CA5CABBFC59}"/>
          </ac:graphicFrameMkLst>
        </pc:graphicFrameChg>
      </pc:sldChg>
      <pc:sldChg chg="modSp mod modClrScheme chgLayout">
        <pc:chgData name="Sylvain DELBART" userId="S::sdelbart@amos-school.com::adbc7d4e-13d9-4757-880d-af9c3fd31780" providerId="AD" clId="Web-{8C95D14A-F2EE-42B8-A24C-10A0C1ED94B2}" dt="2022-02-18T16:11:41.345" v="711"/>
        <pc:sldMkLst>
          <pc:docMk/>
          <pc:sldMk cId="592220922" sldId="263"/>
        </pc:sldMkLst>
        <pc:spChg chg="mod ord">
          <ac:chgData name="Sylvain DELBART" userId="S::sdelbart@amos-school.com::adbc7d4e-13d9-4757-880d-af9c3fd31780" providerId="AD" clId="Web-{8C95D14A-F2EE-42B8-A24C-10A0C1ED94B2}" dt="2022-02-18T16:11:41.345" v="711"/>
          <ac:spMkLst>
            <pc:docMk/>
            <pc:sldMk cId="592220922" sldId="263"/>
            <ac:spMk id="2" creationId="{79A650B7-2586-4510-A144-12F7ECCBB6BA}"/>
          </ac:spMkLst>
        </pc:spChg>
        <pc:picChg chg="mod ord">
          <ac:chgData name="Sylvain DELBART" userId="S::sdelbart@amos-school.com::adbc7d4e-13d9-4757-880d-af9c3fd31780" providerId="AD" clId="Web-{8C95D14A-F2EE-42B8-A24C-10A0C1ED94B2}" dt="2022-02-18T16:11:41.345" v="711"/>
          <ac:picMkLst>
            <pc:docMk/>
            <pc:sldMk cId="592220922" sldId="263"/>
            <ac:picMk id="4" creationId="{53925DB0-BF5E-4EEC-A537-F2DBE9841669}"/>
          </ac:picMkLst>
        </pc:picChg>
      </pc:sldChg>
      <pc:sldChg chg="addSp delSp modSp mod setBg modClrScheme setClrOvrMap chgLayout">
        <pc:chgData name="Sylvain DELBART" userId="S::sdelbart@amos-school.com::adbc7d4e-13d9-4757-880d-af9c3fd31780" providerId="AD" clId="Web-{8C95D14A-F2EE-42B8-A24C-10A0C1ED94B2}" dt="2022-02-18T16:12:56.647" v="718"/>
        <pc:sldMkLst>
          <pc:docMk/>
          <pc:sldMk cId="1346409564" sldId="264"/>
        </pc:sldMkLst>
        <pc:spChg chg="mod ord">
          <ac:chgData name="Sylvain DELBART" userId="S::sdelbart@amos-school.com::adbc7d4e-13d9-4757-880d-af9c3fd31780" providerId="AD" clId="Web-{8C95D14A-F2EE-42B8-A24C-10A0C1ED94B2}" dt="2022-02-18T16:12:56.647" v="718"/>
          <ac:spMkLst>
            <pc:docMk/>
            <pc:sldMk cId="1346409564" sldId="264"/>
            <ac:spMk id="2" creationId="{2A9B0DD8-0361-497D-A75C-B7C1ADE7EC99}"/>
          </ac:spMkLst>
        </pc:spChg>
        <pc:spChg chg="mod">
          <ac:chgData name="Sylvain DELBART" userId="S::sdelbart@amos-school.com::adbc7d4e-13d9-4757-880d-af9c3fd31780" providerId="AD" clId="Web-{8C95D14A-F2EE-42B8-A24C-10A0C1ED94B2}" dt="2022-02-18T16:12:56.647" v="718"/>
          <ac:spMkLst>
            <pc:docMk/>
            <pc:sldMk cId="1346409564" sldId="264"/>
            <ac:spMk id="3" creationId="{3AD29F10-7D91-4A9C-9A46-FF37E3DBBE15}"/>
          </ac:spMkLst>
        </pc:spChg>
        <pc:spChg chg="add del">
          <ac:chgData name="Sylvain DELBART" userId="S::sdelbart@amos-school.com::adbc7d4e-13d9-4757-880d-af9c3fd31780" providerId="AD" clId="Web-{8C95D14A-F2EE-42B8-A24C-10A0C1ED94B2}" dt="2022-02-18T16:12:56.631" v="717"/>
          <ac:spMkLst>
            <pc:docMk/>
            <pc:sldMk cId="1346409564" sldId="264"/>
            <ac:spMk id="9" creationId="{A93A089E-0A16-452C-B341-0F769780D262}"/>
          </ac:spMkLst>
        </pc:spChg>
        <pc:spChg chg="add">
          <ac:chgData name="Sylvain DELBART" userId="S::sdelbart@amos-school.com::adbc7d4e-13d9-4757-880d-af9c3fd31780" providerId="AD" clId="Web-{8C95D14A-F2EE-42B8-A24C-10A0C1ED94B2}" dt="2022-02-18T16:12:56.647" v="718"/>
          <ac:spMkLst>
            <pc:docMk/>
            <pc:sldMk cId="1346409564" sldId="264"/>
            <ac:spMk id="11" creationId="{61752F1D-FC0F-4103-9584-630E643CCDA6}"/>
          </ac:spMkLst>
        </pc:spChg>
        <pc:spChg chg="add">
          <ac:chgData name="Sylvain DELBART" userId="S::sdelbart@amos-school.com::adbc7d4e-13d9-4757-880d-af9c3fd31780" providerId="AD" clId="Web-{8C95D14A-F2EE-42B8-A24C-10A0C1ED94B2}" dt="2022-02-18T16:12:56.647" v="718"/>
          <ac:spMkLst>
            <pc:docMk/>
            <pc:sldMk cId="1346409564" sldId="264"/>
            <ac:spMk id="12" creationId="{B4AAD3FD-83A5-4B89-9F8F-01B8870865BE}"/>
          </ac:spMkLst>
        </pc:spChg>
        <pc:spChg chg="add">
          <ac:chgData name="Sylvain DELBART" userId="S::sdelbart@amos-school.com::adbc7d4e-13d9-4757-880d-af9c3fd31780" providerId="AD" clId="Web-{8C95D14A-F2EE-42B8-A24C-10A0C1ED94B2}" dt="2022-02-18T16:12:56.647" v="718"/>
          <ac:spMkLst>
            <pc:docMk/>
            <pc:sldMk cId="1346409564" sldId="264"/>
            <ac:spMk id="13" creationId="{70151CB7-E7DE-4917-B831-01DF9CE01306}"/>
          </ac:spMkLst>
        </pc:spChg>
        <pc:spChg chg="add">
          <ac:chgData name="Sylvain DELBART" userId="S::sdelbart@amos-school.com::adbc7d4e-13d9-4757-880d-af9c3fd31780" providerId="AD" clId="Web-{8C95D14A-F2EE-42B8-A24C-10A0C1ED94B2}" dt="2022-02-18T16:12:56.647" v="718"/>
          <ac:spMkLst>
            <pc:docMk/>
            <pc:sldMk cId="1346409564" sldId="264"/>
            <ac:spMk id="15" creationId="{A92A1116-1C84-41DF-B803-1F7B0883EC82}"/>
          </ac:spMkLst>
        </pc:spChg>
        <pc:picChg chg="mod ord">
          <ac:chgData name="Sylvain DELBART" userId="S::sdelbart@amos-school.com::adbc7d4e-13d9-4757-880d-af9c3fd31780" providerId="AD" clId="Web-{8C95D14A-F2EE-42B8-A24C-10A0C1ED94B2}" dt="2022-02-18T16:12:56.647" v="718"/>
          <ac:picMkLst>
            <pc:docMk/>
            <pc:sldMk cId="1346409564" sldId="264"/>
            <ac:picMk id="4" creationId="{5ED5870C-9EAA-4638-A8AA-7FD779A4E002}"/>
          </ac:picMkLst>
        </pc:picChg>
      </pc:sldChg>
      <pc:sldChg chg="addSp delSp modSp mod modClrScheme setClrOvrMap delDesignElem chgLayout">
        <pc:chgData name="Sylvain DELBART" userId="S::sdelbart@amos-school.com::adbc7d4e-13d9-4757-880d-af9c3fd31780" providerId="AD" clId="Web-{8C95D14A-F2EE-42B8-A24C-10A0C1ED94B2}" dt="2022-02-18T16:12:28.161" v="714"/>
        <pc:sldMkLst>
          <pc:docMk/>
          <pc:sldMk cId="1045868238" sldId="265"/>
        </pc:sldMkLst>
        <pc:spChg chg="mod ord">
          <ac:chgData name="Sylvain DELBART" userId="S::sdelbart@amos-school.com::adbc7d4e-13d9-4757-880d-af9c3fd31780" providerId="AD" clId="Web-{8C95D14A-F2EE-42B8-A24C-10A0C1ED94B2}" dt="2022-02-18T16:12:28.161" v="714"/>
          <ac:spMkLst>
            <pc:docMk/>
            <pc:sldMk cId="1045868238" sldId="265"/>
            <ac:spMk id="2" creationId="{4DD5D786-C3C6-4889-BCA3-AF1945C6829E}"/>
          </ac:spMkLst>
        </pc:spChg>
        <pc:spChg chg="mod ord">
          <ac:chgData name="Sylvain DELBART" userId="S::sdelbart@amos-school.com::adbc7d4e-13d9-4757-880d-af9c3fd31780" providerId="AD" clId="Web-{8C95D14A-F2EE-42B8-A24C-10A0C1ED94B2}" dt="2022-02-18T16:12:28.161" v="714"/>
          <ac:spMkLst>
            <pc:docMk/>
            <pc:sldMk cId="1045868238" sldId="265"/>
            <ac:spMk id="3" creationId="{50EB72FA-5738-4ABF-9B7E-ABAF3F02E92D}"/>
          </ac:spMkLst>
        </pc:spChg>
        <pc:spChg chg="add">
          <ac:chgData name="Sylvain DELBART" userId="S::sdelbart@amos-school.com::adbc7d4e-13d9-4757-880d-af9c3fd31780" providerId="AD" clId="Web-{8C95D14A-F2EE-42B8-A24C-10A0C1ED94B2}" dt="2022-02-18T16:12:28.161" v="714"/>
          <ac:spMkLst>
            <pc:docMk/>
            <pc:sldMk cId="1045868238" sldId="265"/>
            <ac:spMk id="6" creationId="{B4AAD3FD-83A5-4B89-9F8F-01B8870865BE}"/>
          </ac:spMkLst>
        </pc:spChg>
        <pc:spChg chg="add">
          <ac:chgData name="Sylvain DELBART" userId="S::sdelbart@amos-school.com::adbc7d4e-13d9-4757-880d-af9c3fd31780" providerId="AD" clId="Web-{8C95D14A-F2EE-42B8-A24C-10A0C1ED94B2}" dt="2022-02-18T16:12:28.161" v="714"/>
          <ac:spMkLst>
            <pc:docMk/>
            <pc:sldMk cId="1045868238" sldId="265"/>
            <ac:spMk id="7" creationId="{61752F1D-FC0F-4103-9584-630E643CCDA6}"/>
          </ac:spMkLst>
        </pc:spChg>
        <pc:spChg chg="del">
          <ac:chgData name="Sylvain DELBART" userId="S::sdelbart@amos-school.com::adbc7d4e-13d9-4757-880d-af9c3fd31780" providerId="AD" clId="Web-{8C95D14A-F2EE-42B8-A24C-10A0C1ED94B2}" dt="2022-02-18T16:11:41.345" v="711"/>
          <ac:spMkLst>
            <pc:docMk/>
            <pc:sldMk cId="1045868238" sldId="265"/>
            <ac:spMk id="9" creationId="{5E39A796-BE83-48B1-B33F-35C4A32AAB57}"/>
          </ac:spMkLst>
        </pc:spChg>
        <pc:spChg chg="del">
          <ac:chgData name="Sylvain DELBART" userId="S::sdelbart@amos-school.com::adbc7d4e-13d9-4757-880d-af9c3fd31780" providerId="AD" clId="Web-{8C95D14A-F2EE-42B8-A24C-10A0C1ED94B2}" dt="2022-02-18T16:11:41.345" v="711"/>
          <ac:spMkLst>
            <pc:docMk/>
            <pc:sldMk cId="1045868238" sldId="265"/>
            <ac:spMk id="11" creationId="{72F84B47-E267-4194-8194-831DB7B5547F}"/>
          </ac:spMkLst>
        </pc:spChg>
        <pc:spChg chg="add">
          <ac:chgData name="Sylvain DELBART" userId="S::sdelbart@amos-school.com::adbc7d4e-13d9-4757-880d-af9c3fd31780" providerId="AD" clId="Web-{8C95D14A-F2EE-42B8-A24C-10A0C1ED94B2}" dt="2022-02-18T16:12:28.161" v="714"/>
          <ac:spMkLst>
            <pc:docMk/>
            <pc:sldMk cId="1045868238" sldId="265"/>
            <ac:spMk id="13" creationId="{70151CB7-E7DE-4917-B831-01DF9CE01306}"/>
          </ac:spMkLst>
        </pc:spChg>
        <pc:spChg chg="add">
          <ac:chgData name="Sylvain DELBART" userId="S::sdelbart@amos-school.com::adbc7d4e-13d9-4757-880d-af9c3fd31780" providerId="AD" clId="Web-{8C95D14A-F2EE-42B8-A24C-10A0C1ED94B2}" dt="2022-02-18T16:12:28.161" v="714"/>
          <ac:spMkLst>
            <pc:docMk/>
            <pc:sldMk cId="1045868238" sldId="265"/>
            <ac:spMk id="15" creationId="{A92A1116-1C84-41DF-B803-1F7B0883EC82}"/>
          </ac:spMkLst>
        </pc:spChg>
        <pc:picChg chg="mod">
          <ac:chgData name="Sylvain DELBART" userId="S::sdelbart@amos-school.com::adbc7d4e-13d9-4757-880d-af9c3fd31780" providerId="AD" clId="Web-{8C95D14A-F2EE-42B8-A24C-10A0C1ED94B2}" dt="2022-02-18T16:12:28.161" v="714"/>
          <ac:picMkLst>
            <pc:docMk/>
            <pc:sldMk cId="1045868238" sldId="265"/>
            <ac:picMk id="4" creationId="{17EB88BE-C9AC-4938-B304-EBF2391778B9}"/>
          </ac:picMkLst>
        </pc:picChg>
      </pc:sldChg>
      <pc:sldChg chg="del">
        <pc:chgData name="Sylvain DELBART" userId="S::sdelbart@amos-school.com::adbc7d4e-13d9-4757-880d-af9c3fd31780" providerId="AD" clId="Web-{8C95D14A-F2EE-42B8-A24C-10A0C1ED94B2}" dt="2022-02-18T15:55:31.722" v="362"/>
        <pc:sldMkLst>
          <pc:docMk/>
          <pc:sldMk cId="1534633937" sldId="267"/>
        </pc:sldMkLst>
      </pc:sldChg>
      <pc:sldChg chg="addSp delSp modSp mod setBg modClrScheme setClrOvrMap chgLayout">
        <pc:chgData name="Sylvain DELBART" userId="S::sdelbart@amos-school.com::adbc7d4e-13d9-4757-880d-af9c3fd31780" providerId="AD" clId="Web-{8C95D14A-F2EE-42B8-A24C-10A0C1ED94B2}" dt="2022-02-18T16:12:38.411" v="715"/>
        <pc:sldMkLst>
          <pc:docMk/>
          <pc:sldMk cId="2170226877" sldId="268"/>
        </pc:sldMkLst>
        <pc:spChg chg="mod ord">
          <ac:chgData name="Sylvain DELBART" userId="S::sdelbart@amos-school.com::adbc7d4e-13d9-4757-880d-af9c3fd31780" providerId="AD" clId="Web-{8C95D14A-F2EE-42B8-A24C-10A0C1ED94B2}" dt="2022-02-18T16:12:38.411" v="715"/>
          <ac:spMkLst>
            <pc:docMk/>
            <pc:sldMk cId="2170226877" sldId="268"/>
            <ac:spMk id="2" creationId="{AF2D25CE-1B22-4ADB-832F-204F515C9752}"/>
          </ac:spMkLst>
        </pc:spChg>
        <pc:spChg chg="del mod ord">
          <ac:chgData name="Sylvain DELBART" userId="S::sdelbart@amos-school.com::adbc7d4e-13d9-4757-880d-af9c3fd31780" providerId="AD" clId="Web-{8C95D14A-F2EE-42B8-A24C-10A0C1ED94B2}" dt="2022-02-18T16:12:38.411" v="715"/>
          <ac:spMkLst>
            <pc:docMk/>
            <pc:sldMk cId="2170226877" sldId="268"/>
            <ac:spMk id="3" creationId="{37C5730B-1CAA-46A1-AE30-134BAB18EE64}"/>
          </ac:spMkLst>
        </pc:spChg>
        <pc:spChg chg="add">
          <ac:chgData name="Sylvain DELBART" userId="S::sdelbart@amos-school.com::adbc7d4e-13d9-4757-880d-af9c3fd31780" providerId="AD" clId="Web-{8C95D14A-F2EE-42B8-A24C-10A0C1ED94B2}" dt="2022-02-18T16:12:38.411" v="715"/>
          <ac:spMkLst>
            <pc:docMk/>
            <pc:sldMk cId="2170226877" sldId="268"/>
            <ac:spMk id="9" creationId="{4E78424C-6FD0-41F8-9CAA-5DC19C42359F}"/>
          </ac:spMkLst>
        </pc:spChg>
        <pc:spChg chg="add">
          <ac:chgData name="Sylvain DELBART" userId="S::sdelbart@amos-school.com::adbc7d4e-13d9-4757-880d-af9c3fd31780" providerId="AD" clId="Web-{8C95D14A-F2EE-42B8-A24C-10A0C1ED94B2}" dt="2022-02-18T16:12:38.411" v="715"/>
          <ac:spMkLst>
            <pc:docMk/>
            <pc:sldMk cId="2170226877" sldId="268"/>
            <ac:spMk id="11" creationId="{DD136760-57DC-4301-8BEA-B71AD2D13905}"/>
          </ac:spMkLst>
        </pc:spChg>
        <pc:spChg chg="add">
          <ac:chgData name="Sylvain DELBART" userId="S::sdelbart@amos-school.com::adbc7d4e-13d9-4757-880d-af9c3fd31780" providerId="AD" clId="Web-{8C95D14A-F2EE-42B8-A24C-10A0C1ED94B2}" dt="2022-02-18T16:12:38.411" v="715"/>
          <ac:spMkLst>
            <pc:docMk/>
            <pc:sldMk cId="2170226877" sldId="268"/>
            <ac:spMk id="13" creationId="{BDC58DEA-1307-4F44-AD47-E613D8B76A89}"/>
          </ac:spMkLst>
        </pc:spChg>
        <pc:spChg chg="add">
          <ac:chgData name="Sylvain DELBART" userId="S::sdelbart@amos-school.com::adbc7d4e-13d9-4757-880d-af9c3fd31780" providerId="AD" clId="Web-{8C95D14A-F2EE-42B8-A24C-10A0C1ED94B2}" dt="2022-02-18T16:12:38.411" v="715"/>
          <ac:spMkLst>
            <pc:docMk/>
            <pc:sldMk cId="2170226877" sldId="268"/>
            <ac:spMk id="15" creationId="{C99B912D-1E4B-42AF-A2BE-CFEFEC916EE7}"/>
          </ac:spMkLst>
        </pc:spChg>
        <pc:graphicFrameChg chg="add">
          <ac:chgData name="Sylvain DELBART" userId="S::sdelbart@amos-school.com::adbc7d4e-13d9-4757-880d-af9c3fd31780" providerId="AD" clId="Web-{8C95D14A-F2EE-42B8-A24C-10A0C1ED94B2}" dt="2022-02-18T16:12:38.411" v="715"/>
          <ac:graphicFrameMkLst>
            <pc:docMk/>
            <pc:sldMk cId="2170226877" sldId="268"/>
            <ac:graphicFrameMk id="5" creationId="{5FA05D59-142F-4372-A0D5-7D6A739BEFFA}"/>
          </ac:graphicFrameMkLst>
        </pc:graphicFrameChg>
      </pc:sldChg>
      <pc:sldChg chg="addSp modSp mod setBg modClrScheme setClrOvrMap chgLayout">
        <pc:chgData name="Sylvain DELBART" userId="S::sdelbart@amos-school.com::adbc7d4e-13d9-4757-880d-af9c3fd31780" providerId="AD" clId="Web-{8C95D14A-F2EE-42B8-A24C-10A0C1ED94B2}" dt="2022-02-18T16:13:56.369" v="726"/>
        <pc:sldMkLst>
          <pc:docMk/>
          <pc:sldMk cId="1477150934" sldId="269"/>
        </pc:sldMkLst>
        <pc:spChg chg="mod ord">
          <ac:chgData name="Sylvain DELBART" userId="S::sdelbart@amos-school.com::adbc7d4e-13d9-4757-880d-af9c3fd31780" providerId="AD" clId="Web-{8C95D14A-F2EE-42B8-A24C-10A0C1ED94B2}" dt="2022-02-18T16:13:56.369" v="726"/>
          <ac:spMkLst>
            <pc:docMk/>
            <pc:sldMk cId="1477150934" sldId="269"/>
            <ac:spMk id="2" creationId="{66C5DAEC-C822-4627-81D3-83025E5D7476}"/>
          </ac:spMkLst>
        </pc:spChg>
        <pc:spChg chg="mod ord">
          <ac:chgData name="Sylvain DELBART" userId="S::sdelbart@amos-school.com::adbc7d4e-13d9-4757-880d-af9c3fd31780" providerId="AD" clId="Web-{8C95D14A-F2EE-42B8-A24C-10A0C1ED94B2}" dt="2022-02-18T16:13:56.369" v="726"/>
          <ac:spMkLst>
            <pc:docMk/>
            <pc:sldMk cId="1477150934" sldId="269"/>
            <ac:spMk id="3" creationId="{6DBCA88F-9D55-4512-9845-61C58DFD9AA3}"/>
          </ac:spMkLst>
        </pc:spChg>
        <pc:spChg chg="add">
          <ac:chgData name="Sylvain DELBART" userId="S::sdelbart@amos-school.com::adbc7d4e-13d9-4757-880d-af9c3fd31780" providerId="AD" clId="Web-{8C95D14A-F2EE-42B8-A24C-10A0C1ED94B2}" dt="2022-02-18T16:13:56.369" v="726"/>
          <ac:spMkLst>
            <pc:docMk/>
            <pc:sldMk cId="1477150934" sldId="269"/>
            <ac:spMk id="9" creationId="{B4AAD3FD-83A5-4B89-9F8F-01B8870865BE}"/>
          </ac:spMkLst>
        </pc:spChg>
        <pc:spChg chg="add">
          <ac:chgData name="Sylvain DELBART" userId="S::sdelbart@amos-school.com::adbc7d4e-13d9-4757-880d-af9c3fd31780" providerId="AD" clId="Web-{8C95D14A-F2EE-42B8-A24C-10A0C1ED94B2}" dt="2022-02-18T16:13:56.369" v="726"/>
          <ac:spMkLst>
            <pc:docMk/>
            <pc:sldMk cId="1477150934" sldId="269"/>
            <ac:spMk id="11" creationId="{61752F1D-FC0F-4103-9584-630E643CCDA6}"/>
          </ac:spMkLst>
        </pc:spChg>
        <pc:spChg chg="add">
          <ac:chgData name="Sylvain DELBART" userId="S::sdelbart@amos-school.com::adbc7d4e-13d9-4757-880d-af9c3fd31780" providerId="AD" clId="Web-{8C95D14A-F2EE-42B8-A24C-10A0C1ED94B2}" dt="2022-02-18T16:13:56.369" v="726"/>
          <ac:spMkLst>
            <pc:docMk/>
            <pc:sldMk cId="1477150934" sldId="269"/>
            <ac:spMk id="13" creationId="{70151CB7-E7DE-4917-B831-01DF9CE01306}"/>
          </ac:spMkLst>
        </pc:spChg>
        <pc:spChg chg="add">
          <ac:chgData name="Sylvain DELBART" userId="S::sdelbart@amos-school.com::adbc7d4e-13d9-4757-880d-af9c3fd31780" providerId="AD" clId="Web-{8C95D14A-F2EE-42B8-A24C-10A0C1ED94B2}" dt="2022-02-18T16:13:56.369" v="726"/>
          <ac:spMkLst>
            <pc:docMk/>
            <pc:sldMk cId="1477150934" sldId="269"/>
            <ac:spMk id="15" creationId="{A92A1116-1C84-41DF-B803-1F7B0883EC82}"/>
          </ac:spMkLst>
        </pc:spChg>
        <pc:picChg chg="mod">
          <ac:chgData name="Sylvain DELBART" userId="S::sdelbart@amos-school.com::adbc7d4e-13d9-4757-880d-af9c3fd31780" providerId="AD" clId="Web-{8C95D14A-F2EE-42B8-A24C-10A0C1ED94B2}" dt="2022-02-18T16:13:56.369" v="726"/>
          <ac:picMkLst>
            <pc:docMk/>
            <pc:sldMk cId="1477150934" sldId="269"/>
            <ac:picMk id="4" creationId="{2F994B37-E62F-4152-923B-23FC050B638C}"/>
          </ac:picMkLst>
        </pc:picChg>
      </pc:sldChg>
      <pc:sldChg chg="addSp delSp modSp mod setBg modClrScheme setClrOvrMap chgLayout">
        <pc:chgData name="Sylvain DELBART" userId="S::sdelbart@amos-school.com::adbc7d4e-13d9-4757-880d-af9c3fd31780" providerId="AD" clId="Web-{8C95D14A-F2EE-42B8-A24C-10A0C1ED94B2}" dt="2022-02-18T16:13:22.445" v="720"/>
        <pc:sldMkLst>
          <pc:docMk/>
          <pc:sldMk cId="2209288445" sldId="271"/>
        </pc:sldMkLst>
        <pc:spChg chg="mod ord">
          <ac:chgData name="Sylvain DELBART" userId="S::sdelbart@amos-school.com::adbc7d4e-13d9-4757-880d-af9c3fd31780" providerId="AD" clId="Web-{8C95D14A-F2EE-42B8-A24C-10A0C1ED94B2}" dt="2022-02-18T16:13:22.445" v="720"/>
          <ac:spMkLst>
            <pc:docMk/>
            <pc:sldMk cId="2209288445" sldId="271"/>
            <ac:spMk id="2" creationId="{D4B6217F-9003-4201-BBB0-895CC5371431}"/>
          </ac:spMkLst>
        </pc:spChg>
        <pc:spChg chg="del mod ord">
          <ac:chgData name="Sylvain DELBART" userId="S::sdelbart@amos-school.com::adbc7d4e-13d9-4757-880d-af9c3fd31780" providerId="AD" clId="Web-{8C95D14A-F2EE-42B8-A24C-10A0C1ED94B2}" dt="2022-02-18T16:13:22.445" v="720"/>
          <ac:spMkLst>
            <pc:docMk/>
            <pc:sldMk cId="2209288445" sldId="271"/>
            <ac:spMk id="3" creationId="{0BBB145F-DDF2-4603-B3B1-6269767895A0}"/>
          </ac:spMkLst>
        </pc:spChg>
        <pc:spChg chg="add">
          <ac:chgData name="Sylvain DELBART" userId="S::sdelbart@amos-school.com::adbc7d4e-13d9-4757-880d-af9c3fd31780" providerId="AD" clId="Web-{8C95D14A-F2EE-42B8-A24C-10A0C1ED94B2}" dt="2022-02-18T16:13:22.445" v="720"/>
          <ac:spMkLst>
            <pc:docMk/>
            <pc:sldMk cId="2209288445" sldId="271"/>
            <ac:spMk id="9" creationId="{4E78424C-6FD0-41F8-9CAA-5DC19C42359F}"/>
          </ac:spMkLst>
        </pc:spChg>
        <pc:spChg chg="add">
          <ac:chgData name="Sylvain DELBART" userId="S::sdelbart@amos-school.com::adbc7d4e-13d9-4757-880d-af9c3fd31780" providerId="AD" clId="Web-{8C95D14A-F2EE-42B8-A24C-10A0C1ED94B2}" dt="2022-02-18T16:13:22.445" v="720"/>
          <ac:spMkLst>
            <pc:docMk/>
            <pc:sldMk cId="2209288445" sldId="271"/>
            <ac:spMk id="11" creationId="{DD136760-57DC-4301-8BEA-B71AD2D13905}"/>
          </ac:spMkLst>
        </pc:spChg>
        <pc:spChg chg="add">
          <ac:chgData name="Sylvain DELBART" userId="S::sdelbart@amos-school.com::adbc7d4e-13d9-4757-880d-af9c3fd31780" providerId="AD" clId="Web-{8C95D14A-F2EE-42B8-A24C-10A0C1ED94B2}" dt="2022-02-18T16:13:22.445" v="720"/>
          <ac:spMkLst>
            <pc:docMk/>
            <pc:sldMk cId="2209288445" sldId="271"/>
            <ac:spMk id="13" creationId="{BDC58DEA-1307-4F44-AD47-E613D8B76A89}"/>
          </ac:spMkLst>
        </pc:spChg>
        <pc:spChg chg="add">
          <ac:chgData name="Sylvain DELBART" userId="S::sdelbart@amos-school.com::adbc7d4e-13d9-4757-880d-af9c3fd31780" providerId="AD" clId="Web-{8C95D14A-F2EE-42B8-A24C-10A0C1ED94B2}" dt="2022-02-18T16:13:22.445" v="720"/>
          <ac:spMkLst>
            <pc:docMk/>
            <pc:sldMk cId="2209288445" sldId="271"/>
            <ac:spMk id="15" creationId="{C99B912D-1E4B-42AF-A2BE-CFEFEC916EE7}"/>
          </ac:spMkLst>
        </pc:spChg>
        <pc:graphicFrameChg chg="add">
          <ac:chgData name="Sylvain DELBART" userId="S::sdelbart@amos-school.com::adbc7d4e-13d9-4757-880d-af9c3fd31780" providerId="AD" clId="Web-{8C95D14A-F2EE-42B8-A24C-10A0C1ED94B2}" dt="2022-02-18T16:13:22.445" v="720"/>
          <ac:graphicFrameMkLst>
            <pc:docMk/>
            <pc:sldMk cId="2209288445" sldId="271"/>
            <ac:graphicFrameMk id="5" creationId="{34BBB13A-9792-43FF-87E6-34C2E2B63C84}"/>
          </ac:graphicFrameMkLst>
        </pc:graphicFrameChg>
      </pc:sldChg>
      <pc:sldMasterChg chg="del delSldLayout">
        <pc:chgData name="Sylvain DELBART" userId="S::sdelbart@amos-school.com::adbc7d4e-13d9-4757-880d-af9c3fd31780" providerId="AD" clId="Web-{8C95D14A-F2EE-42B8-A24C-10A0C1ED94B2}" dt="2022-02-18T16:11:41.345" v="711"/>
        <pc:sldMasterMkLst>
          <pc:docMk/>
          <pc:sldMasterMk cId="3071127875" sldId="2147483648"/>
        </pc:sldMasterMkLst>
        <pc:sldLayoutChg chg="del">
          <pc:chgData name="Sylvain DELBART" userId="S::sdelbart@amos-school.com::adbc7d4e-13d9-4757-880d-af9c3fd31780" providerId="AD" clId="Web-{8C95D14A-F2EE-42B8-A24C-10A0C1ED94B2}" dt="2022-02-18T16:11:41.345" v="711"/>
          <pc:sldLayoutMkLst>
            <pc:docMk/>
            <pc:sldMasterMk cId="3071127875" sldId="2147483648"/>
            <pc:sldLayoutMk cId="3310491181" sldId="2147483649"/>
          </pc:sldLayoutMkLst>
        </pc:sldLayoutChg>
        <pc:sldLayoutChg chg="del">
          <pc:chgData name="Sylvain DELBART" userId="S::sdelbart@amos-school.com::adbc7d4e-13d9-4757-880d-af9c3fd31780" providerId="AD" clId="Web-{8C95D14A-F2EE-42B8-A24C-10A0C1ED94B2}" dt="2022-02-18T16:11:41.345" v="711"/>
          <pc:sldLayoutMkLst>
            <pc:docMk/>
            <pc:sldMasterMk cId="3071127875" sldId="2147483648"/>
            <pc:sldLayoutMk cId="3841795644" sldId="2147483650"/>
          </pc:sldLayoutMkLst>
        </pc:sldLayoutChg>
        <pc:sldLayoutChg chg="del">
          <pc:chgData name="Sylvain DELBART" userId="S::sdelbart@amos-school.com::adbc7d4e-13d9-4757-880d-af9c3fd31780" providerId="AD" clId="Web-{8C95D14A-F2EE-42B8-A24C-10A0C1ED94B2}" dt="2022-02-18T16:11:41.345" v="711"/>
          <pc:sldLayoutMkLst>
            <pc:docMk/>
            <pc:sldMasterMk cId="3071127875" sldId="2147483648"/>
            <pc:sldLayoutMk cId="3466923455" sldId="2147483651"/>
          </pc:sldLayoutMkLst>
        </pc:sldLayoutChg>
        <pc:sldLayoutChg chg="del">
          <pc:chgData name="Sylvain DELBART" userId="S::sdelbart@amos-school.com::adbc7d4e-13d9-4757-880d-af9c3fd31780" providerId="AD" clId="Web-{8C95D14A-F2EE-42B8-A24C-10A0C1ED94B2}" dt="2022-02-18T16:11:41.345" v="711"/>
          <pc:sldLayoutMkLst>
            <pc:docMk/>
            <pc:sldMasterMk cId="3071127875" sldId="2147483648"/>
            <pc:sldLayoutMk cId="3747632232" sldId="2147483652"/>
          </pc:sldLayoutMkLst>
        </pc:sldLayoutChg>
        <pc:sldLayoutChg chg="del">
          <pc:chgData name="Sylvain DELBART" userId="S::sdelbart@amos-school.com::adbc7d4e-13d9-4757-880d-af9c3fd31780" providerId="AD" clId="Web-{8C95D14A-F2EE-42B8-A24C-10A0C1ED94B2}" dt="2022-02-18T16:11:41.345" v="711"/>
          <pc:sldLayoutMkLst>
            <pc:docMk/>
            <pc:sldMasterMk cId="3071127875" sldId="2147483648"/>
            <pc:sldLayoutMk cId="2611866596" sldId="2147483653"/>
          </pc:sldLayoutMkLst>
        </pc:sldLayoutChg>
        <pc:sldLayoutChg chg="del">
          <pc:chgData name="Sylvain DELBART" userId="S::sdelbart@amos-school.com::adbc7d4e-13d9-4757-880d-af9c3fd31780" providerId="AD" clId="Web-{8C95D14A-F2EE-42B8-A24C-10A0C1ED94B2}" dt="2022-02-18T16:11:41.345" v="711"/>
          <pc:sldLayoutMkLst>
            <pc:docMk/>
            <pc:sldMasterMk cId="3071127875" sldId="2147483648"/>
            <pc:sldLayoutMk cId="3395854097" sldId="2147483654"/>
          </pc:sldLayoutMkLst>
        </pc:sldLayoutChg>
        <pc:sldLayoutChg chg="del">
          <pc:chgData name="Sylvain DELBART" userId="S::sdelbart@amos-school.com::adbc7d4e-13d9-4757-880d-af9c3fd31780" providerId="AD" clId="Web-{8C95D14A-F2EE-42B8-A24C-10A0C1ED94B2}" dt="2022-02-18T16:11:41.345" v="711"/>
          <pc:sldLayoutMkLst>
            <pc:docMk/>
            <pc:sldMasterMk cId="3071127875" sldId="2147483648"/>
            <pc:sldLayoutMk cId="4040201302" sldId="2147483655"/>
          </pc:sldLayoutMkLst>
        </pc:sldLayoutChg>
        <pc:sldLayoutChg chg="del">
          <pc:chgData name="Sylvain DELBART" userId="S::sdelbart@amos-school.com::adbc7d4e-13d9-4757-880d-af9c3fd31780" providerId="AD" clId="Web-{8C95D14A-F2EE-42B8-A24C-10A0C1ED94B2}" dt="2022-02-18T16:11:41.345" v="711"/>
          <pc:sldLayoutMkLst>
            <pc:docMk/>
            <pc:sldMasterMk cId="3071127875" sldId="2147483648"/>
            <pc:sldLayoutMk cId="2706407263" sldId="2147483656"/>
          </pc:sldLayoutMkLst>
        </pc:sldLayoutChg>
        <pc:sldLayoutChg chg="del">
          <pc:chgData name="Sylvain DELBART" userId="S::sdelbart@amos-school.com::adbc7d4e-13d9-4757-880d-af9c3fd31780" providerId="AD" clId="Web-{8C95D14A-F2EE-42B8-A24C-10A0C1ED94B2}" dt="2022-02-18T16:11:41.345" v="711"/>
          <pc:sldLayoutMkLst>
            <pc:docMk/>
            <pc:sldMasterMk cId="3071127875" sldId="2147483648"/>
            <pc:sldLayoutMk cId="1610903340" sldId="2147483657"/>
          </pc:sldLayoutMkLst>
        </pc:sldLayoutChg>
        <pc:sldLayoutChg chg="del">
          <pc:chgData name="Sylvain DELBART" userId="S::sdelbart@amos-school.com::adbc7d4e-13d9-4757-880d-af9c3fd31780" providerId="AD" clId="Web-{8C95D14A-F2EE-42B8-A24C-10A0C1ED94B2}" dt="2022-02-18T16:11:41.345" v="711"/>
          <pc:sldLayoutMkLst>
            <pc:docMk/>
            <pc:sldMasterMk cId="3071127875" sldId="2147483648"/>
            <pc:sldLayoutMk cId="4172787210" sldId="2147483658"/>
          </pc:sldLayoutMkLst>
        </pc:sldLayoutChg>
        <pc:sldLayoutChg chg="del">
          <pc:chgData name="Sylvain DELBART" userId="S::sdelbart@amos-school.com::adbc7d4e-13d9-4757-880d-af9c3fd31780" providerId="AD" clId="Web-{8C95D14A-F2EE-42B8-A24C-10A0C1ED94B2}" dt="2022-02-18T16:11:41.345" v="711"/>
          <pc:sldLayoutMkLst>
            <pc:docMk/>
            <pc:sldMasterMk cId="3071127875" sldId="2147483648"/>
            <pc:sldLayoutMk cId="1902177510" sldId="2147483659"/>
          </pc:sldLayoutMkLst>
        </pc:sldLayoutChg>
      </pc:sldMasterChg>
      <pc:sldMasterChg chg="add addSldLayout modSldLayout">
        <pc:chgData name="Sylvain DELBART" userId="S::sdelbart@amos-school.com::adbc7d4e-13d9-4757-880d-af9c3fd31780" providerId="AD" clId="Web-{8C95D14A-F2EE-42B8-A24C-10A0C1ED94B2}" dt="2022-02-18T16:11:41.345" v="711"/>
        <pc:sldMasterMkLst>
          <pc:docMk/>
          <pc:sldMasterMk cId="1798574686" sldId="2147483660"/>
        </pc:sldMasterMkLst>
        <pc:sldLayoutChg chg="add mod replId">
          <pc:chgData name="Sylvain DELBART" userId="S::sdelbart@amos-school.com::adbc7d4e-13d9-4757-880d-af9c3fd31780" providerId="AD" clId="Web-{8C95D14A-F2EE-42B8-A24C-10A0C1ED94B2}" dt="2022-02-18T16:11:41.345" v="711"/>
          <pc:sldLayoutMkLst>
            <pc:docMk/>
            <pc:sldMasterMk cId="1798574686" sldId="2147483660"/>
            <pc:sldLayoutMk cId="774619953" sldId="2147483661"/>
          </pc:sldLayoutMkLst>
        </pc:sldLayoutChg>
        <pc:sldLayoutChg chg="add mod replId">
          <pc:chgData name="Sylvain DELBART" userId="S::sdelbart@amos-school.com::adbc7d4e-13d9-4757-880d-af9c3fd31780" providerId="AD" clId="Web-{8C95D14A-F2EE-42B8-A24C-10A0C1ED94B2}" dt="2022-02-18T16:11:41.345" v="711"/>
          <pc:sldLayoutMkLst>
            <pc:docMk/>
            <pc:sldMasterMk cId="1798574686" sldId="2147483660"/>
            <pc:sldLayoutMk cId="1453623180" sldId="2147483662"/>
          </pc:sldLayoutMkLst>
        </pc:sldLayoutChg>
        <pc:sldLayoutChg chg="add mod replId">
          <pc:chgData name="Sylvain DELBART" userId="S::sdelbart@amos-school.com::adbc7d4e-13d9-4757-880d-af9c3fd31780" providerId="AD" clId="Web-{8C95D14A-F2EE-42B8-A24C-10A0C1ED94B2}" dt="2022-02-18T16:11:41.345" v="711"/>
          <pc:sldLayoutMkLst>
            <pc:docMk/>
            <pc:sldMasterMk cId="1798574686" sldId="2147483660"/>
            <pc:sldLayoutMk cId="4259669556" sldId="2147483663"/>
          </pc:sldLayoutMkLst>
        </pc:sldLayoutChg>
        <pc:sldLayoutChg chg="add mod replId">
          <pc:chgData name="Sylvain DELBART" userId="S::sdelbart@amos-school.com::adbc7d4e-13d9-4757-880d-af9c3fd31780" providerId="AD" clId="Web-{8C95D14A-F2EE-42B8-A24C-10A0C1ED94B2}" dt="2022-02-18T16:11:41.345" v="711"/>
          <pc:sldLayoutMkLst>
            <pc:docMk/>
            <pc:sldMasterMk cId="1798574686" sldId="2147483660"/>
            <pc:sldLayoutMk cId="3471925130" sldId="2147483664"/>
          </pc:sldLayoutMkLst>
        </pc:sldLayoutChg>
        <pc:sldLayoutChg chg="add mod replId">
          <pc:chgData name="Sylvain DELBART" userId="S::sdelbart@amos-school.com::adbc7d4e-13d9-4757-880d-af9c3fd31780" providerId="AD" clId="Web-{8C95D14A-F2EE-42B8-A24C-10A0C1ED94B2}" dt="2022-02-18T16:11:41.345" v="711"/>
          <pc:sldLayoutMkLst>
            <pc:docMk/>
            <pc:sldMasterMk cId="1798574686" sldId="2147483660"/>
            <pc:sldLayoutMk cId="2294466225" sldId="2147483665"/>
          </pc:sldLayoutMkLst>
        </pc:sldLayoutChg>
        <pc:sldLayoutChg chg="add mod replId">
          <pc:chgData name="Sylvain DELBART" userId="S::sdelbart@amos-school.com::adbc7d4e-13d9-4757-880d-af9c3fd31780" providerId="AD" clId="Web-{8C95D14A-F2EE-42B8-A24C-10A0C1ED94B2}" dt="2022-02-18T16:11:41.345" v="711"/>
          <pc:sldLayoutMkLst>
            <pc:docMk/>
            <pc:sldMasterMk cId="1798574686" sldId="2147483660"/>
            <pc:sldLayoutMk cId="3018315937" sldId="2147483666"/>
          </pc:sldLayoutMkLst>
        </pc:sldLayoutChg>
        <pc:sldLayoutChg chg="add mod replId">
          <pc:chgData name="Sylvain DELBART" userId="S::sdelbart@amos-school.com::adbc7d4e-13d9-4757-880d-af9c3fd31780" providerId="AD" clId="Web-{8C95D14A-F2EE-42B8-A24C-10A0C1ED94B2}" dt="2022-02-18T16:11:41.345" v="711"/>
          <pc:sldLayoutMkLst>
            <pc:docMk/>
            <pc:sldMasterMk cId="1798574686" sldId="2147483660"/>
            <pc:sldLayoutMk cId="3812504837" sldId="2147483667"/>
          </pc:sldLayoutMkLst>
        </pc:sldLayoutChg>
        <pc:sldLayoutChg chg="add mod replId">
          <pc:chgData name="Sylvain DELBART" userId="S::sdelbart@amos-school.com::adbc7d4e-13d9-4757-880d-af9c3fd31780" providerId="AD" clId="Web-{8C95D14A-F2EE-42B8-A24C-10A0C1ED94B2}" dt="2022-02-18T16:11:41.345" v="711"/>
          <pc:sldLayoutMkLst>
            <pc:docMk/>
            <pc:sldMasterMk cId="1798574686" sldId="2147483660"/>
            <pc:sldLayoutMk cId="1458549044" sldId="2147483668"/>
          </pc:sldLayoutMkLst>
        </pc:sldLayoutChg>
        <pc:sldLayoutChg chg="add mod replId">
          <pc:chgData name="Sylvain DELBART" userId="S::sdelbart@amos-school.com::adbc7d4e-13d9-4757-880d-af9c3fd31780" providerId="AD" clId="Web-{8C95D14A-F2EE-42B8-A24C-10A0C1ED94B2}" dt="2022-02-18T16:11:41.345" v="711"/>
          <pc:sldLayoutMkLst>
            <pc:docMk/>
            <pc:sldMasterMk cId="1798574686" sldId="2147483660"/>
            <pc:sldLayoutMk cId="4250937647" sldId="2147483669"/>
          </pc:sldLayoutMkLst>
        </pc:sldLayoutChg>
        <pc:sldLayoutChg chg="add mod replId">
          <pc:chgData name="Sylvain DELBART" userId="S::sdelbart@amos-school.com::adbc7d4e-13d9-4757-880d-af9c3fd31780" providerId="AD" clId="Web-{8C95D14A-F2EE-42B8-A24C-10A0C1ED94B2}" dt="2022-02-18T16:11:41.345" v="711"/>
          <pc:sldLayoutMkLst>
            <pc:docMk/>
            <pc:sldMasterMk cId="1798574686" sldId="2147483660"/>
            <pc:sldLayoutMk cId="401113712" sldId="2147483670"/>
          </pc:sldLayoutMkLst>
        </pc:sldLayoutChg>
        <pc:sldLayoutChg chg="add mod replId">
          <pc:chgData name="Sylvain DELBART" userId="S::sdelbart@amos-school.com::adbc7d4e-13d9-4757-880d-af9c3fd31780" providerId="AD" clId="Web-{8C95D14A-F2EE-42B8-A24C-10A0C1ED94B2}" dt="2022-02-18T16:11:41.345" v="711"/>
          <pc:sldLayoutMkLst>
            <pc:docMk/>
            <pc:sldMasterMk cId="1798574686" sldId="2147483660"/>
            <pc:sldLayoutMk cId="1256674651" sldId="2147483671"/>
          </pc:sldLayoutMkLst>
        </pc:sldLayoutChg>
        <pc:sldLayoutChg chg="add mod replId">
          <pc:chgData name="Sylvain DELBART" userId="S::sdelbart@amos-school.com::adbc7d4e-13d9-4757-880d-af9c3fd31780" providerId="AD" clId="Web-{8C95D14A-F2EE-42B8-A24C-10A0C1ED94B2}" dt="2022-02-18T16:11:41.345" v="711"/>
          <pc:sldLayoutMkLst>
            <pc:docMk/>
            <pc:sldMasterMk cId="1798574686" sldId="2147483660"/>
            <pc:sldLayoutMk cId="1478860149" sldId="2147483672"/>
          </pc:sldLayoutMkLst>
        </pc:sldLayoutChg>
        <pc:sldLayoutChg chg="add mod replId">
          <pc:chgData name="Sylvain DELBART" userId="S::sdelbart@amos-school.com::adbc7d4e-13d9-4757-880d-af9c3fd31780" providerId="AD" clId="Web-{8C95D14A-F2EE-42B8-A24C-10A0C1ED94B2}" dt="2022-02-18T16:11:41.345" v="711"/>
          <pc:sldLayoutMkLst>
            <pc:docMk/>
            <pc:sldMasterMk cId="1798574686" sldId="2147483660"/>
            <pc:sldLayoutMk cId="2380656940" sldId="2147483673"/>
          </pc:sldLayoutMkLst>
        </pc:sldLayoutChg>
        <pc:sldLayoutChg chg="add mod replId">
          <pc:chgData name="Sylvain DELBART" userId="S::sdelbart@amos-school.com::adbc7d4e-13d9-4757-880d-af9c3fd31780" providerId="AD" clId="Web-{8C95D14A-F2EE-42B8-A24C-10A0C1ED94B2}" dt="2022-02-18T16:11:41.345" v="711"/>
          <pc:sldLayoutMkLst>
            <pc:docMk/>
            <pc:sldMasterMk cId="1798574686" sldId="2147483660"/>
            <pc:sldLayoutMk cId="1962949247" sldId="2147483674"/>
          </pc:sldLayoutMkLst>
        </pc:sldLayoutChg>
        <pc:sldLayoutChg chg="add mod replId">
          <pc:chgData name="Sylvain DELBART" userId="S::sdelbart@amos-school.com::adbc7d4e-13d9-4757-880d-af9c3fd31780" providerId="AD" clId="Web-{8C95D14A-F2EE-42B8-A24C-10A0C1ED94B2}" dt="2022-02-18T16:11:41.345" v="711"/>
          <pc:sldLayoutMkLst>
            <pc:docMk/>
            <pc:sldMasterMk cId="1798574686" sldId="2147483660"/>
            <pc:sldLayoutMk cId="1223612161" sldId="2147483675"/>
          </pc:sldLayoutMkLst>
        </pc:sldLayoutChg>
        <pc:sldLayoutChg chg="add mod replId">
          <pc:chgData name="Sylvain DELBART" userId="S::sdelbart@amos-school.com::adbc7d4e-13d9-4757-880d-af9c3fd31780" providerId="AD" clId="Web-{8C95D14A-F2EE-42B8-A24C-10A0C1ED94B2}" dt="2022-02-18T16:11:41.345" v="711"/>
          <pc:sldLayoutMkLst>
            <pc:docMk/>
            <pc:sldMasterMk cId="1798574686" sldId="2147483660"/>
            <pc:sldLayoutMk cId="952472241" sldId="2147483676"/>
          </pc:sldLayoutMkLst>
        </pc:sldLayoutChg>
        <pc:sldLayoutChg chg="add mod replId">
          <pc:chgData name="Sylvain DELBART" userId="S::sdelbart@amos-school.com::adbc7d4e-13d9-4757-880d-af9c3fd31780" providerId="AD" clId="Web-{8C95D14A-F2EE-42B8-A24C-10A0C1ED94B2}" dt="2022-02-18T16:11:41.345" v="711"/>
          <pc:sldLayoutMkLst>
            <pc:docMk/>
            <pc:sldMasterMk cId="1798574686" sldId="2147483660"/>
            <pc:sldLayoutMk cId="3797879096" sldId="2147483677"/>
          </pc:sldLayoutMkLst>
        </pc:sldLayoutChg>
      </pc:sldMasterChg>
    </pc:docChg>
  </pc:docChgLst>
  <pc:docChgLst>
    <pc:chgData name="Eric Pastor Calvo" userId="S::epastorcalvo@amos-school.com::7a658bde-6f0a-46aa-992b-98b2a99dbcda" providerId="AD" clId="Web-{AEA045DB-70C2-4A01-B8B2-A17BBE94539D}"/>
    <pc:docChg chg="modSld">
      <pc:chgData name="Eric Pastor Calvo" userId="S::epastorcalvo@amos-school.com::7a658bde-6f0a-46aa-992b-98b2a99dbcda" providerId="AD" clId="Web-{AEA045DB-70C2-4A01-B8B2-A17BBE94539D}" dt="2022-02-18T16:13:37.908" v="488" actId="1076"/>
      <pc:docMkLst>
        <pc:docMk/>
      </pc:docMkLst>
      <pc:sldChg chg="modSp">
        <pc:chgData name="Eric Pastor Calvo" userId="S::epastorcalvo@amos-school.com::7a658bde-6f0a-46aa-992b-98b2a99dbcda" providerId="AD" clId="Web-{AEA045DB-70C2-4A01-B8B2-A17BBE94539D}" dt="2022-02-18T15:50:51.246" v="1" actId="20577"/>
        <pc:sldMkLst>
          <pc:docMk/>
          <pc:sldMk cId="2982823996" sldId="260"/>
        </pc:sldMkLst>
        <pc:spChg chg="mod">
          <ac:chgData name="Eric Pastor Calvo" userId="S::epastorcalvo@amos-school.com::7a658bde-6f0a-46aa-992b-98b2a99dbcda" providerId="AD" clId="Web-{AEA045DB-70C2-4A01-B8B2-A17BBE94539D}" dt="2022-02-18T15:50:51.246" v="1" actId="20577"/>
          <ac:spMkLst>
            <pc:docMk/>
            <pc:sldMk cId="2982823996" sldId="260"/>
            <ac:spMk id="3" creationId="{B6E220A1-30E4-4539-9440-024D2665BF7C}"/>
          </ac:spMkLst>
        </pc:spChg>
      </pc:sldChg>
      <pc:sldChg chg="modSp">
        <pc:chgData name="Eric Pastor Calvo" userId="S::epastorcalvo@amos-school.com::7a658bde-6f0a-46aa-992b-98b2a99dbcda" providerId="AD" clId="Web-{AEA045DB-70C2-4A01-B8B2-A17BBE94539D}" dt="2022-02-18T15:58:52.118" v="284" actId="20577"/>
        <pc:sldMkLst>
          <pc:docMk/>
          <pc:sldMk cId="2393012168" sldId="262"/>
        </pc:sldMkLst>
        <pc:spChg chg="mod">
          <ac:chgData name="Eric Pastor Calvo" userId="S::epastorcalvo@amos-school.com::7a658bde-6f0a-46aa-992b-98b2a99dbcda" providerId="AD" clId="Web-{AEA045DB-70C2-4A01-B8B2-A17BBE94539D}" dt="2022-02-18T15:58:52.118" v="284" actId="20577"/>
          <ac:spMkLst>
            <pc:docMk/>
            <pc:sldMk cId="2393012168" sldId="262"/>
            <ac:spMk id="3" creationId="{A6CEF7E0-A46F-46DE-ABC8-B35BA3CED6EC}"/>
          </ac:spMkLst>
        </pc:spChg>
      </pc:sldChg>
      <pc:sldChg chg="modSp">
        <pc:chgData name="Eric Pastor Calvo" userId="S::epastorcalvo@amos-school.com::7a658bde-6f0a-46aa-992b-98b2a99dbcda" providerId="AD" clId="Web-{AEA045DB-70C2-4A01-B8B2-A17BBE94539D}" dt="2022-02-18T16:13:37.908" v="488" actId="1076"/>
        <pc:sldMkLst>
          <pc:docMk/>
          <pc:sldMk cId="592220922" sldId="263"/>
        </pc:sldMkLst>
        <pc:spChg chg="mod">
          <ac:chgData name="Eric Pastor Calvo" userId="S::epastorcalvo@amos-school.com::7a658bde-6f0a-46aa-992b-98b2a99dbcda" providerId="AD" clId="Web-{AEA045DB-70C2-4A01-B8B2-A17BBE94539D}" dt="2022-02-18T16:13:37.908" v="488" actId="1076"/>
          <ac:spMkLst>
            <pc:docMk/>
            <pc:sldMk cId="592220922" sldId="263"/>
            <ac:spMk id="2" creationId="{79A650B7-2586-4510-A144-12F7ECCBB6BA}"/>
          </ac:spMkLst>
        </pc:spChg>
        <pc:picChg chg="mod">
          <ac:chgData name="Eric Pastor Calvo" userId="S::epastorcalvo@amos-school.com::7a658bde-6f0a-46aa-992b-98b2a99dbcda" providerId="AD" clId="Web-{AEA045DB-70C2-4A01-B8B2-A17BBE94539D}" dt="2022-02-18T16:13:10.329" v="484" actId="1076"/>
          <ac:picMkLst>
            <pc:docMk/>
            <pc:sldMk cId="592220922" sldId="263"/>
            <ac:picMk id="4" creationId="{53925DB0-BF5E-4EEC-A537-F2DBE9841669}"/>
          </ac:picMkLst>
        </pc:picChg>
      </pc:sldChg>
    </pc:docChg>
  </pc:docChgLst>
  <pc:docChgLst>
    <pc:chgData name="Nathan MICHEL" userId="S::nmichel@amos-school.com::a0ad6095-a31f-4a11-83e2-8f746c7b4b6f" providerId="AD" clId="Web-{DE92801D-EAF1-4CEC-90B9-B649329A6512}"/>
    <pc:docChg chg="addSld delSld modSld sldOrd">
      <pc:chgData name="Nathan MICHEL" userId="S::nmichel@amos-school.com::a0ad6095-a31f-4a11-83e2-8f746c7b4b6f" providerId="AD" clId="Web-{DE92801D-EAF1-4CEC-90B9-B649329A6512}" dt="2022-02-18T16:14:34.807" v="1489" actId="1076"/>
      <pc:docMkLst>
        <pc:docMk/>
      </pc:docMkLst>
      <pc:sldChg chg="modSp">
        <pc:chgData name="Nathan MICHEL" userId="S::nmichel@amos-school.com::a0ad6095-a31f-4a11-83e2-8f746c7b4b6f" providerId="AD" clId="Web-{DE92801D-EAF1-4CEC-90B9-B649329A6512}" dt="2022-02-18T16:13:24.227" v="1486" actId="14100"/>
        <pc:sldMkLst>
          <pc:docMk/>
          <pc:sldMk cId="3784089036" sldId="256"/>
        </pc:sldMkLst>
        <pc:spChg chg="mod">
          <ac:chgData name="Nathan MICHEL" userId="S::nmichel@amos-school.com::a0ad6095-a31f-4a11-83e2-8f746c7b4b6f" providerId="AD" clId="Web-{DE92801D-EAF1-4CEC-90B9-B649329A6512}" dt="2022-02-18T16:13:24.227" v="1486" actId="14100"/>
          <ac:spMkLst>
            <pc:docMk/>
            <pc:sldMk cId="3784089036" sldId="256"/>
            <ac:spMk id="3" creationId="{00000000-0000-0000-0000-000000000000}"/>
          </ac:spMkLst>
        </pc:spChg>
      </pc:sldChg>
      <pc:sldChg chg="del">
        <pc:chgData name="Nathan MICHEL" userId="S::nmichel@amos-school.com::a0ad6095-a31f-4a11-83e2-8f746c7b4b6f" providerId="AD" clId="Web-{DE92801D-EAF1-4CEC-90B9-B649329A6512}" dt="2022-02-18T15:32:26.062" v="0"/>
        <pc:sldMkLst>
          <pc:docMk/>
          <pc:sldMk cId="2375265493" sldId="258"/>
        </pc:sldMkLst>
      </pc:sldChg>
      <pc:sldChg chg="addSp modSp">
        <pc:chgData name="Nathan MICHEL" userId="S::nmichel@amos-school.com::a0ad6095-a31f-4a11-83e2-8f746c7b4b6f" providerId="AD" clId="Web-{DE92801D-EAF1-4CEC-90B9-B649329A6512}" dt="2022-02-18T16:12:25.460" v="1481" actId="1076"/>
        <pc:sldMkLst>
          <pc:docMk/>
          <pc:sldMk cId="3996101959" sldId="259"/>
        </pc:sldMkLst>
        <pc:spChg chg="add mod">
          <ac:chgData name="Nathan MICHEL" userId="S::nmichel@amos-school.com::a0ad6095-a31f-4a11-83e2-8f746c7b4b6f" providerId="AD" clId="Web-{DE92801D-EAF1-4CEC-90B9-B649329A6512}" dt="2022-02-18T15:56:07.719" v="1036" actId="20577"/>
          <ac:spMkLst>
            <pc:docMk/>
            <pc:sldMk cId="3996101959" sldId="259"/>
            <ac:spMk id="3" creationId="{610337D4-D650-4F52-B76C-5AC20C4C6411}"/>
          </ac:spMkLst>
        </pc:spChg>
        <pc:picChg chg="mod">
          <ac:chgData name="Nathan MICHEL" userId="S::nmichel@amos-school.com::a0ad6095-a31f-4a11-83e2-8f746c7b4b6f" providerId="AD" clId="Web-{DE92801D-EAF1-4CEC-90B9-B649329A6512}" dt="2022-02-18T16:12:25.460" v="1481" actId="1076"/>
          <ac:picMkLst>
            <pc:docMk/>
            <pc:sldMk cId="3996101959" sldId="259"/>
            <ac:picMk id="4" creationId="{955E716F-8AF5-4427-BD26-96A2116F254B}"/>
          </ac:picMkLst>
        </pc:picChg>
      </pc:sldChg>
      <pc:sldChg chg="modSp">
        <pc:chgData name="Nathan MICHEL" userId="S::nmichel@amos-school.com::a0ad6095-a31f-4a11-83e2-8f746c7b4b6f" providerId="AD" clId="Web-{DE92801D-EAF1-4CEC-90B9-B649329A6512}" dt="2022-02-18T15:52:00.589" v="722" actId="20577"/>
        <pc:sldMkLst>
          <pc:docMk/>
          <pc:sldMk cId="2982823996" sldId="260"/>
        </pc:sldMkLst>
        <pc:spChg chg="mod">
          <ac:chgData name="Nathan MICHEL" userId="S::nmichel@amos-school.com::a0ad6095-a31f-4a11-83e2-8f746c7b4b6f" providerId="AD" clId="Web-{DE92801D-EAF1-4CEC-90B9-B649329A6512}" dt="2022-02-18T15:52:00.589" v="722" actId="20577"/>
          <ac:spMkLst>
            <pc:docMk/>
            <pc:sldMk cId="2982823996" sldId="260"/>
            <ac:spMk id="3" creationId="{B6E220A1-30E4-4539-9440-024D2665BF7C}"/>
          </ac:spMkLst>
        </pc:spChg>
      </pc:sldChg>
      <pc:sldChg chg="modSp">
        <pc:chgData name="Nathan MICHEL" userId="S::nmichel@amos-school.com::a0ad6095-a31f-4a11-83e2-8f746c7b4b6f" providerId="AD" clId="Web-{DE92801D-EAF1-4CEC-90B9-B649329A6512}" dt="2022-02-18T16:05:06.169" v="1311" actId="1076"/>
        <pc:sldMkLst>
          <pc:docMk/>
          <pc:sldMk cId="3869097627" sldId="261"/>
        </pc:sldMkLst>
        <pc:spChg chg="mod">
          <ac:chgData name="Nathan MICHEL" userId="S::nmichel@amos-school.com::a0ad6095-a31f-4a11-83e2-8f746c7b4b6f" providerId="AD" clId="Web-{DE92801D-EAF1-4CEC-90B9-B649329A6512}" dt="2022-02-18T16:05:04.247" v="1310" actId="20577"/>
          <ac:spMkLst>
            <pc:docMk/>
            <pc:sldMk cId="3869097627" sldId="261"/>
            <ac:spMk id="2" creationId="{8E5B0AD9-2738-48BF-A491-83E50DACD8A5}"/>
          </ac:spMkLst>
        </pc:spChg>
        <pc:spChg chg="mod">
          <ac:chgData name="Nathan MICHEL" userId="S::nmichel@amos-school.com::a0ad6095-a31f-4a11-83e2-8f746c7b4b6f" providerId="AD" clId="Web-{DE92801D-EAF1-4CEC-90B9-B649329A6512}" dt="2022-02-18T16:05:06.169" v="1311" actId="1076"/>
          <ac:spMkLst>
            <pc:docMk/>
            <pc:sldMk cId="3869097627" sldId="261"/>
            <ac:spMk id="3" creationId="{C6809A45-F3E3-4498-B7B0-BC1C18FF3793}"/>
          </ac:spMkLst>
        </pc:spChg>
      </pc:sldChg>
      <pc:sldChg chg="modSp">
        <pc:chgData name="Nathan MICHEL" userId="S::nmichel@amos-school.com::a0ad6095-a31f-4a11-83e2-8f746c7b4b6f" providerId="AD" clId="Web-{DE92801D-EAF1-4CEC-90B9-B649329A6512}" dt="2022-02-18T15:39:58.963" v="405" actId="20577"/>
        <pc:sldMkLst>
          <pc:docMk/>
          <pc:sldMk cId="2393012168" sldId="262"/>
        </pc:sldMkLst>
        <pc:spChg chg="mod">
          <ac:chgData name="Nathan MICHEL" userId="S::nmichel@amos-school.com::a0ad6095-a31f-4a11-83e2-8f746c7b4b6f" providerId="AD" clId="Web-{DE92801D-EAF1-4CEC-90B9-B649329A6512}" dt="2022-02-18T15:39:58.963" v="405" actId="20577"/>
          <ac:spMkLst>
            <pc:docMk/>
            <pc:sldMk cId="2393012168" sldId="262"/>
            <ac:spMk id="3" creationId="{A6CEF7E0-A46F-46DE-ABC8-B35BA3CED6EC}"/>
          </ac:spMkLst>
        </pc:spChg>
      </pc:sldChg>
      <pc:sldChg chg="addSp modSp">
        <pc:chgData name="Nathan MICHEL" userId="S::nmichel@amos-school.com::a0ad6095-a31f-4a11-83e2-8f746c7b4b6f" providerId="AD" clId="Web-{DE92801D-EAF1-4CEC-90B9-B649329A6512}" dt="2022-02-18T16:08:45.361" v="1478" actId="20577"/>
        <pc:sldMkLst>
          <pc:docMk/>
          <pc:sldMk cId="1346409564" sldId="264"/>
        </pc:sldMkLst>
        <pc:spChg chg="add mod">
          <ac:chgData name="Nathan MICHEL" userId="S::nmichel@amos-school.com::a0ad6095-a31f-4a11-83e2-8f746c7b4b6f" providerId="AD" clId="Web-{DE92801D-EAF1-4CEC-90B9-B649329A6512}" dt="2022-02-18T16:08:45.361" v="1478" actId="20577"/>
          <ac:spMkLst>
            <pc:docMk/>
            <pc:sldMk cId="1346409564" sldId="264"/>
            <ac:spMk id="3" creationId="{3AD29F10-7D91-4A9C-9A46-FF37E3DBBE15}"/>
          </ac:spMkLst>
        </pc:spChg>
        <pc:picChg chg="mod">
          <ac:chgData name="Nathan MICHEL" userId="S::nmichel@amos-school.com::a0ad6095-a31f-4a11-83e2-8f746c7b4b6f" providerId="AD" clId="Web-{DE92801D-EAF1-4CEC-90B9-B649329A6512}" dt="2022-02-18T15:40:09.541" v="408" actId="1076"/>
          <ac:picMkLst>
            <pc:docMk/>
            <pc:sldMk cId="1346409564" sldId="264"/>
            <ac:picMk id="4" creationId="{5ED5870C-9EAA-4638-A8AA-7FD779A4E002}"/>
          </ac:picMkLst>
        </pc:picChg>
      </pc:sldChg>
      <pc:sldChg chg="modSp">
        <pc:chgData name="Nathan MICHEL" userId="S::nmichel@amos-school.com::a0ad6095-a31f-4a11-83e2-8f746c7b4b6f" providerId="AD" clId="Web-{DE92801D-EAF1-4CEC-90B9-B649329A6512}" dt="2022-02-18T15:33:49.673" v="2" actId="20577"/>
        <pc:sldMkLst>
          <pc:docMk/>
          <pc:sldMk cId="2170226877" sldId="268"/>
        </pc:sldMkLst>
        <pc:spChg chg="mod">
          <ac:chgData name="Nathan MICHEL" userId="S::nmichel@amos-school.com::a0ad6095-a31f-4a11-83e2-8f746c7b4b6f" providerId="AD" clId="Web-{DE92801D-EAF1-4CEC-90B9-B649329A6512}" dt="2022-02-18T15:33:49.673" v="2" actId="20577"/>
          <ac:spMkLst>
            <pc:docMk/>
            <pc:sldMk cId="2170226877" sldId="268"/>
            <ac:spMk id="3" creationId="{37C5730B-1CAA-46A1-AE30-134BAB18EE64}"/>
          </ac:spMkLst>
        </pc:spChg>
      </pc:sldChg>
      <pc:sldChg chg="addSp modSp mod setBg">
        <pc:chgData name="Nathan MICHEL" userId="S::nmichel@amos-school.com::a0ad6095-a31f-4a11-83e2-8f746c7b4b6f" providerId="AD" clId="Web-{DE92801D-EAF1-4CEC-90B9-B649329A6512}" dt="2022-02-18T16:14:34.807" v="1489" actId="1076"/>
        <pc:sldMkLst>
          <pc:docMk/>
          <pc:sldMk cId="1477150934" sldId="269"/>
        </pc:sldMkLst>
        <pc:spChg chg="mod">
          <ac:chgData name="Nathan MICHEL" userId="S::nmichel@amos-school.com::a0ad6095-a31f-4a11-83e2-8f746c7b4b6f" providerId="AD" clId="Web-{DE92801D-EAF1-4CEC-90B9-B649329A6512}" dt="2022-02-18T16:12:04.991" v="1480"/>
          <ac:spMkLst>
            <pc:docMk/>
            <pc:sldMk cId="1477150934" sldId="269"/>
            <ac:spMk id="2" creationId="{66C5DAEC-C822-4627-81D3-83025E5D7476}"/>
          </ac:spMkLst>
        </pc:spChg>
        <pc:spChg chg="mod">
          <ac:chgData name="Nathan MICHEL" userId="S::nmichel@amos-school.com::a0ad6095-a31f-4a11-83e2-8f746c7b4b6f" providerId="AD" clId="Web-{DE92801D-EAF1-4CEC-90B9-B649329A6512}" dt="2022-02-18T16:14:34.807" v="1489" actId="1076"/>
          <ac:spMkLst>
            <pc:docMk/>
            <pc:sldMk cId="1477150934" sldId="269"/>
            <ac:spMk id="3" creationId="{6DBCA88F-9D55-4512-9845-61C58DFD9AA3}"/>
          </ac:spMkLst>
        </pc:spChg>
        <pc:picChg chg="add mod">
          <ac:chgData name="Nathan MICHEL" userId="S::nmichel@amos-school.com::a0ad6095-a31f-4a11-83e2-8f746c7b4b6f" providerId="AD" clId="Web-{DE92801D-EAF1-4CEC-90B9-B649329A6512}" dt="2022-02-18T16:12:04.991" v="1480"/>
          <ac:picMkLst>
            <pc:docMk/>
            <pc:sldMk cId="1477150934" sldId="269"/>
            <ac:picMk id="4" creationId="{2F994B37-E62F-4152-923B-23FC050B638C}"/>
          </ac:picMkLst>
        </pc:picChg>
      </pc:sldChg>
      <pc:sldChg chg="modSp new del ord">
        <pc:chgData name="Nathan MICHEL" userId="S::nmichel@amos-school.com::a0ad6095-a31f-4a11-83e2-8f746c7b4b6f" providerId="AD" clId="Web-{DE92801D-EAF1-4CEC-90B9-B649329A6512}" dt="2022-02-18T15:52:14.526" v="724"/>
        <pc:sldMkLst>
          <pc:docMk/>
          <pc:sldMk cId="539330061" sldId="270"/>
        </pc:sldMkLst>
        <pc:spChg chg="mod">
          <ac:chgData name="Nathan MICHEL" userId="S::nmichel@amos-school.com::a0ad6095-a31f-4a11-83e2-8f746c7b4b6f" providerId="AD" clId="Web-{DE92801D-EAF1-4CEC-90B9-B649329A6512}" dt="2022-02-18T15:34:16.908" v="21" actId="20577"/>
          <ac:spMkLst>
            <pc:docMk/>
            <pc:sldMk cId="539330061" sldId="270"/>
            <ac:spMk id="2" creationId="{296372BA-F6E5-4A2E-A006-6AAE43D9A038}"/>
          </ac:spMkLst>
        </pc:spChg>
        <pc:spChg chg="mod">
          <ac:chgData name="Nathan MICHEL" userId="S::nmichel@amos-school.com::a0ad6095-a31f-4a11-83e2-8f746c7b4b6f" providerId="AD" clId="Web-{DE92801D-EAF1-4CEC-90B9-B649329A6512}" dt="2022-02-18T15:52:11.026" v="723" actId="20577"/>
          <ac:spMkLst>
            <pc:docMk/>
            <pc:sldMk cId="539330061" sldId="270"/>
            <ac:spMk id="3" creationId="{C1F34C6E-7D3F-4B86-9EDB-E4E2DED6E427}"/>
          </ac:spMkLst>
        </pc:spChg>
      </pc:sldChg>
      <pc:sldChg chg="modSp new">
        <pc:chgData name="Nathan MICHEL" userId="S::nmichel@amos-school.com::a0ad6095-a31f-4a11-83e2-8f746c7b4b6f" providerId="AD" clId="Web-{DE92801D-EAF1-4CEC-90B9-B649329A6512}" dt="2022-02-18T15:57:37.174" v="1154" actId="20577"/>
        <pc:sldMkLst>
          <pc:docMk/>
          <pc:sldMk cId="2209288445" sldId="271"/>
        </pc:sldMkLst>
        <pc:spChg chg="mod">
          <ac:chgData name="Nathan MICHEL" userId="S::nmichel@amos-school.com::a0ad6095-a31f-4a11-83e2-8f746c7b4b6f" providerId="AD" clId="Web-{DE92801D-EAF1-4CEC-90B9-B649329A6512}" dt="2022-02-18T15:37:04.318" v="200" actId="20577"/>
          <ac:spMkLst>
            <pc:docMk/>
            <pc:sldMk cId="2209288445" sldId="271"/>
            <ac:spMk id="2" creationId="{D4B6217F-9003-4201-BBB0-895CC5371431}"/>
          </ac:spMkLst>
        </pc:spChg>
        <pc:spChg chg="mod">
          <ac:chgData name="Nathan MICHEL" userId="S::nmichel@amos-school.com::a0ad6095-a31f-4a11-83e2-8f746c7b4b6f" providerId="AD" clId="Web-{DE92801D-EAF1-4CEC-90B9-B649329A6512}" dt="2022-02-18T15:57:37.174" v="1154" actId="20577"/>
          <ac:spMkLst>
            <pc:docMk/>
            <pc:sldMk cId="2209288445" sldId="271"/>
            <ac:spMk id="3" creationId="{0BBB145F-DDF2-4603-B3B1-6269767895A0}"/>
          </ac:spMkLst>
        </pc:spChg>
      </pc:sldChg>
    </pc:docChg>
  </pc:docChgLst>
  <pc:docChgLst>
    <pc:chgData name="Nathan MICHEL" userId="S::nmichel@amos-school.com::a0ad6095-a31f-4a11-83e2-8f746c7b4b6f" providerId="AD" clId="Web-{54117FF0-B5C8-4432-85A3-7847BFD372F4}"/>
    <pc:docChg chg="addSld delSld modSld sldOrd">
      <pc:chgData name="Nathan MICHEL" userId="S::nmichel@amos-school.com::a0ad6095-a31f-4a11-83e2-8f746c7b4b6f" providerId="AD" clId="Web-{54117FF0-B5C8-4432-85A3-7847BFD372F4}" dt="2022-02-18T15:27:20.567" v="704"/>
      <pc:docMkLst>
        <pc:docMk/>
      </pc:docMkLst>
      <pc:sldChg chg="addSp modSp new mod setBg">
        <pc:chgData name="Nathan MICHEL" userId="S::nmichel@amos-school.com::a0ad6095-a31f-4a11-83e2-8f746c7b4b6f" providerId="AD" clId="Web-{54117FF0-B5C8-4432-85A3-7847BFD372F4}" dt="2022-02-18T15:01:59.746" v="326" actId="20577"/>
        <pc:sldMkLst>
          <pc:docMk/>
          <pc:sldMk cId="1583823803" sldId="257"/>
        </pc:sldMkLst>
        <pc:spChg chg="mod">
          <ac:chgData name="Nathan MICHEL" userId="S::nmichel@amos-school.com::a0ad6095-a31f-4a11-83e2-8f746c7b4b6f" providerId="AD" clId="Web-{54117FF0-B5C8-4432-85A3-7847BFD372F4}" dt="2022-02-18T14:56:58.331" v="254"/>
          <ac:spMkLst>
            <pc:docMk/>
            <pc:sldMk cId="1583823803" sldId="257"/>
            <ac:spMk id="2" creationId="{A6767B5F-24EB-44DC-9C6A-FA8D6CAA3119}"/>
          </ac:spMkLst>
        </pc:spChg>
        <pc:spChg chg="mod">
          <ac:chgData name="Nathan MICHEL" userId="S::nmichel@amos-school.com::a0ad6095-a31f-4a11-83e2-8f746c7b4b6f" providerId="AD" clId="Web-{54117FF0-B5C8-4432-85A3-7847BFD372F4}" dt="2022-02-18T15:01:59.746" v="326" actId="20577"/>
          <ac:spMkLst>
            <pc:docMk/>
            <pc:sldMk cId="1583823803" sldId="257"/>
            <ac:spMk id="3" creationId="{DF152C03-7481-4E74-A1EB-9357FC2D73C0}"/>
          </ac:spMkLst>
        </pc:spChg>
        <pc:spChg chg="add">
          <ac:chgData name="Nathan MICHEL" userId="S::nmichel@amos-school.com::a0ad6095-a31f-4a11-83e2-8f746c7b4b6f" providerId="AD" clId="Web-{54117FF0-B5C8-4432-85A3-7847BFD372F4}" dt="2022-02-18T14:56:58.331" v="254"/>
          <ac:spMkLst>
            <pc:docMk/>
            <pc:sldMk cId="1583823803" sldId="257"/>
            <ac:spMk id="9" creationId="{8FC9BE17-9A7B-462D-AE50-3D8777387304}"/>
          </ac:spMkLst>
        </pc:spChg>
        <pc:spChg chg="add">
          <ac:chgData name="Nathan MICHEL" userId="S::nmichel@amos-school.com::a0ad6095-a31f-4a11-83e2-8f746c7b4b6f" providerId="AD" clId="Web-{54117FF0-B5C8-4432-85A3-7847BFD372F4}" dt="2022-02-18T14:56:58.331" v="254"/>
          <ac:spMkLst>
            <pc:docMk/>
            <pc:sldMk cId="1583823803" sldId="257"/>
            <ac:spMk id="11" creationId="{3EBE8569-6AEC-4B8C-8D53-2DE337CDBA65}"/>
          </ac:spMkLst>
        </pc:spChg>
        <pc:spChg chg="add">
          <ac:chgData name="Nathan MICHEL" userId="S::nmichel@amos-school.com::a0ad6095-a31f-4a11-83e2-8f746c7b4b6f" providerId="AD" clId="Web-{54117FF0-B5C8-4432-85A3-7847BFD372F4}" dt="2022-02-18T14:56:58.331" v="254"/>
          <ac:spMkLst>
            <pc:docMk/>
            <pc:sldMk cId="1583823803" sldId="257"/>
            <ac:spMk id="13" creationId="{55D4142C-5077-457F-A6AD-3FECFDB39685}"/>
          </ac:spMkLst>
        </pc:spChg>
        <pc:spChg chg="add">
          <ac:chgData name="Nathan MICHEL" userId="S::nmichel@amos-school.com::a0ad6095-a31f-4a11-83e2-8f746c7b4b6f" providerId="AD" clId="Web-{54117FF0-B5C8-4432-85A3-7847BFD372F4}" dt="2022-02-18T14:56:58.331" v="254"/>
          <ac:spMkLst>
            <pc:docMk/>
            <pc:sldMk cId="1583823803" sldId="257"/>
            <ac:spMk id="15" creationId="{7A5F0580-5EE9-419F-96EE-B6529EF6E7D0}"/>
          </ac:spMkLst>
        </pc:spChg>
        <pc:picChg chg="add mod ord">
          <ac:chgData name="Nathan MICHEL" userId="S::nmichel@amos-school.com::a0ad6095-a31f-4a11-83e2-8f746c7b4b6f" providerId="AD" clId="Web-{54117FF0-B5C8-4432-85A3-7847BFD372F4}" dt="2022-02-18T14:56:58.331" v="254"/>
          <ac:picMkLst>
            <pc:docMk/>
            <pc:sldMk cId="1583823803" sldId="257"/>
            <ac:picMk id="4" creationId="{D65F1A28-FEDE-4731-AB02-F37CE74BDB6F}"/>
          </ac:picMkLst>
        </pc:picChg>
      </pc:sldChg>
      <pc:sldChg chg="modSp new">
        <pc:chgData name="Nathan MICHEL" userId="S::nmichel@amos-school.com::a0ad6095-a31f-4a11-83e2-8f746c7b4b6f" providerId="AD" clId="Web-{54117FF0-B5C8-4432-85A3-7847BFD372F4}" dt="2022-02-18T15:01:18.323" v="319" actId="20577"/>
        <pc:sldMkLst>
          <pc:docMk/>
          <pc:sldMk cId="2375265493" sldId="258"/>
        </pc:sldMkLst>
        <pc:spChg chg="mod">
          <ac:chgData name="Nathan MICHEL" userId="S::nmichel@amos-school.com::a0ad6095-a31f-4a11-83e2-8f746c7b4b6f" providerId="AD" clId="Web-{54117FF0-B5C8-4432-85A3-7847BFD372F4}" dt="2022-02-18T14:41:50.011" v="66" actId="20577"/>
          <ac:spMkLst>
            <pc:docMk/>
            <pc:sldMk cId="2375265493" sldId="258"/>
            <ac:spMk id="2" creationId="{7A5A935A-CAC4-48B7-95EA-5A04EB1CEE5F}"/>
          </ac:spMkLst>
        </pc:spChg>
        <pc:spChg chg="mod">
          <ac:chgData name="Nathan MICHEL" userId="S::nmichel@amos-school.com::a0ad6095-a31f-4a11-83e2-8f746c7b4b6f" providerId="AD" clId="Web-{54117FF0-B5C8-4432-85A3-7847BFD372F4}" dt="2022-02-18T15:01:18.323" v="319" actId="20577"/>
          <ac:spMkLst>
            <pc:docMk/>
            <pc:sldMk cId="2375265493" sldId="258"/>
            <ac:spMk id="3" creationId="{E3C555AA-4892-4FB4-B736-973937E5EE57}"/>
          </ac:spMkLst>
        </pc:spChg>
      </pc:sldChg>
      <pc:sldChg chg="addSp delSp modSp new">
        <pc:chgData name="Nathan MICHEL" userId="S::nmichel@amos-school.com::a0ad6095-a31f-4a11-83e2-8f746c7b4b6f" providerId="AD" clId="Web-{54117FF0-B5C8-4432-85A3-7847BFD372F4}" dt="2022-02-18T15:18:36.412" v="496" actId="1076"/>
        <pc:sldMkLst>
          <pc:docMk/>
          <pc:sldMk cId="3996101959" sldId="259"/>
        </pc:sldMkLst>
        <pc:spChg chg="mod">
          <ac:chgData name="Nathan MICHEL" userId="S::nmichel@amos-school.com::a0ad6095-a31f-4a11-83e2-8f746c7b4b6f" providerId="AD" clId="Web-{54117FF0-B5C8-4432-85A3-7847BFD372F4}" dt="2022-02-18T15:12:23.465" v="490" actId="20577"/>
          <ac:spMkLst>
            <pc:docMk/>
            <pc:sldMk cId="3996101959" sldId="259"/>
            <ac:spMk id="2" creationId="{E5EF0F70-AA8D-4E8A-8EB6-280E37EB4233}"/>
          </ac:spMkLst>
        </pc:spChg>
        <pc:spChg chg="del">
          <ac:chgData name="Nathan MICHEL" userId="S::nmichel@amos-school.com::a0ad6095-a31f-4a11-83e2-8f746c7b4b6f" providerId="AD" clId="Web-{54117FF0-B5C8-4432-85A3-7847BFD372F4}" dt="2022-02-18T15:18:30.787" v="494"/>
          <ac:spMkLst>
            <pc:docMk/>
            <pc:sldMk cId="3996101959" sldId="259"/>
            <ac:spMk id="3" creationId="{8AD00CD9-1572-42CF-877D-92ABD7CBC9CA}"/>
          </ac:spMkLst>
        </pc:spChg>
        <pc:picChg chg="add mod ord">
          <ac:chgData name="Nathan MICHEL" userId="S::nmichel@amos-school.com::a0ad6095-a31f-4a11-83e2-8f746c7b4b6f" providerId="AD" clId="Web-{54117FF0-B5C8-4432-85A3-7847BFD372F4}" dt="2022-02-18T15:18:36.412" v="496" actId="1076"/>
          <ac:picMkLst>
            <pc:docMk/>
            <pc:sldMk cId="3996101959" sldId="259"/>
            <ac:picMk id="4" creationId="{955E716F-8AF5-4427-BD26-96A2116F254B}"/>
          </ac:picMkLst>
        </pc:picChg>
      </pc:sldChg>
      <pc:sldChg chg="modSp new ord">
        <pc:chgData name="Nathan MICHEL" userId="S::nmichel@amos-school.com::a0ad6095-a31f-4a11-83e2-8f746c7b4b6f" providerId="AD" clId="Web-{54117FF0-B5C8-4432-85A3-7847BFD372F4}" dt="2022-02-18T15:27:20.567" v="704"/>
        <pc:sldMkLst>
          <pc:docMk/>
          <pc:sldMk cId="2982823996" sldId="260"/>
        </pc:sldMkLst>
        <pc:spChg chg="mod">
          <ac:chgData name="Nathan MICHEL" userId="S::nmichel@amos-school.com::a0ad6095-a31f-4a11-83e2-8f746c7b4b6f" providerId="AD" clId="Web-{54117FF0-B5C8-4432-85A3-7847BFD372F4}" dt="2022-02-18T14:59:53.930" v="301" actId="20577"/>
          <ac:spMkLst>
            <pc:docMk/>
            <pc:sldMk cId="2982823996" sldId="260"/>
            <ac:spMk id="2" creationId="{C04F790E-8C09-44B8-B65F-A4E5A0D507AB}"/>
          </ac:spMkLst>
        </pc:spChg>
      </pc:sldChg>
      <pc:sldChg chg="modSp new">
        <pc:chgData name="Nathan MICHEL" userId="S::nmichel@amos-school.com::a0ad6095-a31f-4a11-83e2-8f746c7b4b6f" providerId="AD" clId="Web-{54117FF0-B5C8-4432-85A3-7847BFD372F4}" dt="2022-02-18T14:51:50.448" v="214" actId="20577"/>
        <pc:sldMkLst>
          <pc:docMk/>
          <pc:sldMk cId="3869097627" sldId="261"/>
        </pc:sldMkLst>
        <pc:spChg chg="mod">
          <ac:chgData name="Nathan MICHEL" userId="S::nmichel@amos-school.com::a0ad6095-a31f-4a11-83e2-8f746c7b4b6f" providerId="AD" clId="Web-{54117FF0-B5C8-4432-85A3-7847BFD372F4}" dt="2022-02-18T14:50:28.165" v="186" actId="20577"/>
          <ac:spMkLst>
            <pc:docMk/>
            <pc:sldMk cId="3869097627" sldId="261"/>
            <ac:spMk id="2" creationId="{8E5B0AD9-2738-48BF-A491-83E50DACD8A5}"/>
          </ac:spMkLst>
        </pc:spChg>
        <pc:spChg chg="mod">
          <ac:chgData name="Nathan MICHEL" userId="S::nmichel@amos-school.com::a0ad6095-a31f-4a11-83e2-8f746c7b4b6f" providerId="AD" clId="Web-{54117FF0-B5C8-4432-85A3-7847BFD372F4}" dt="2022-02-18T14:51:50.448" v="214" actId="20577"/>
          <ac:spMkLst>
            <pc:docMk/>
            <pc:sldMk cId="3869097627" sldId="261"/>
            <ac:spMk id="3" creationId="{C6809A45-F3E3-4498-B7B0-BC1C18FF3793}"/>
          </ac:spMkLst>
        </pc:spChg>
      </pc:sldChg>
      <pc:sldChg chg="modSp new">
        <pc:chgData name="Nathan MICHEL" userId="S::nmichel@amos-school.com::a0ad6095-a31f-4a11-83e2-8f746c7b4b6f" providerId="AD" clId="Web-{54117FF0-B5C8-4432-85A3-7847BFD372F4}" dt="2022-02-18T15:27:18.535" v="703" actId="20577"/>
        <pc:sldMkLst>
          <pc:docMk/>
          <pc:sldMk cId="2393012168" sldId="262"/>
        </pc:sldMkLst>
        <pc:spChg chg="mod">
          <ac:chgData name="Nathan MICHEL" userId="S::nmichel@amos-school.com::a0ad6095-a31f-4a11-83e2-8f746c7b4b6f" providerId="AD" clId="Web-{54117FF0-B5C8-4432-85A3-7847BFD372F4}" dt="2022-02-18T14:59:24.570" v="285" actId="20577"/>
          <ac:spMkLst>
            <pc:docMk/>
            <pc:sldMk cId="2393012168" sldId="262"/>
            <ac:spMk id="2" creationId="{EFB1AC4D-3447-4050-98B8-3FA6CE0B1E1C}"/>
          </ac:spMkLst>
        </pc:spChg>
        <pc:spChg chg="mod">
          <ac:chgData name="Nathan MICHEL" userId="S::nmichel@amos-school.com::a0ad6095-a31f-4a11-83e2-8f746c7b4b6f" providerId="AD" clId="Web-{54117FF0-B5C8-4432-85A3-7847BFD372F4}" dt="2022-02-18T15:27:18.535" v="703" actId="20577"/>
          <ac:spMkLst>
            <pc:docMk/>
            <pc:sldMk cId="2393012168" sldId="262"/>
            <ac:spMk id="3" creationId="{A6CEF7E0-A46F-46DE-ABC8-B35BA3CED6EC}"/>
          </ac:spMkLst>
        </pc:spChg>
      </pc:sldChg>
      <pc:sldChg chg="addSp delSp modSp new">
        <pc:chgData name="Nathan MICHEL" userId="S::nmichel@amos-school.com::a0ad6095-a31f-4a11-83e2-8f746c7b4b6f" providerId="AD" clId="Web-{54117FF0-B5C8-4432-85A3-7847BFD372F4}" dt="2022-02-18T15:04:58.782" v="329" actId="1076"/>
        <pc:sldMkLst>
          <pc:docMk/>
          <pc:sldMk cId="592220922" sldId="263"/>
        </pc:sldMkLst>
        <pc:spChg chg="mod">
          <ac:chgData name="Nathan MICHEL" userId="S::nmichel@amos-school.com::a0ad6095-a31f-4a11-83e2-8f746c7b4b6f" providerId="AD" clId="Web-{54117FF0-B5C8-4432-85A3-7847BFD372F4}" dt="2022-02-18T14:59:05.429" v="282" actId="20577"/>
          <ac:spMkLst>
            <pc:docMk/>
            <pc:sldMk cId="592220922" sldId="263"/>
            <ac:spMk id="2" creationId="{79A650B7-2586-4510-A144-12F7ECCBB6BA}"/>
          </ac:spMkLst>
        </pc:spChg>
        <pc:spChg chg="del">
          <ac:chgData name="Nathan MICHEL" userId="S::nmichel@amos-school.com::a0ad6095-a31f-4a11-83e2-8f746c7b4b6f" providerId="AD" clId="Web-{54117FF0-B5C8-4432-85A3-7847BFD372F4}" dt="2022-02-18T15:04:51.063" v="327"/>
          <ac:spMkLst>
            <pc:docMk/>
            <pc:sldMk cId="592220922" sldId="263"/>
            <ac:spMk id="3" creationId="{0780EAD6-AC6B-4F65-980B-67A1E9E90BD1}"/>
          </ac:spMkLst>
        </pc:spChg>
        <pc:picChg chg="add mod ord">
          <ac:chgData name="Nathan MICHEL" userId="S::nmichel@amos-school.com::a0ad6095-a31f-4a11-83e2-8f746c7b4b6f" providerId="AD" clId="Web-{54117FF0-B5C8-4432-85A3-7847BFD372F4}" dt="2022-02-18T15:04:58.782" v="329" actId="1076"/>
          <ac:picMkLst>
            <pc:docMk/>
            <pc:sldMk cId="592220922" sldId="263"/>
            <ac:picMk id="4" creationId="{53925DB0-BF5E-4EEC-A537-F2DBE9841669}"/>
          </ac:picMkLst>
        </pc:picChg>
      </pc:sldChg>
      <pc:sldChg chg="addSp delSp modSp new">
        <pc:chgData name="Nathan MICHEL" userId="S::nmichel@amos-school.com::a0ad6095-a31f-4a11-83e2-8f746c7b4b6f" providerId="AD" clId="Web-{54117FF0-B5C8-4432-85A3-7847BFD372F4}" dt="2022-02-18T15:16:16.127" v="493"/>
        <pc:sldMkLst>
          <pc:docMk/>
          <pc:sldMk cId="1346409564" sldId="264"/>
        </pc:sldMkLst>
        <pc:spChg chg="mod">
          <ac:chgData name="Nathan MICHEL" userId="S::nmichel@amos-school.com::a0ad6095-a31f-4a11-83e2-8f746c7b4b6f" providerId="AD" clId="Web-{54117FF0-B5C8-4432-85A3-7847BFD372F4}" dt="2022-02-18T14:58:31.740" v="270" actId="20577"/>
          <ac:spMkLst>
            <pc:docMk/>
            <pc:sldMk cId="1346409564" sldId="264"/>
            <ac:spMk id="2" creationId="{2A9B0DD8-0361-497D-A75C-B7C1ADE7EC99}"/>
          </ac:spMkLst>
        </pc:spChg>
        <pc:spChg chg="del">
          <ac:chgData name="Nathan MICHEL" userId="S::nmichel@amos-school.com::a0ad6095-a31f-4a11-83e2-8f746c7b4b6f" providerId="AD" clId="Web-{54117FF0-B5C8-4432-85A3-7847BFD372F4}" dt="2022-02-18T15:16:16.127" v="493"/>
          <ac:spMkLst>
            <pc:docMk/>
            <pc:sldMk cId="1346409564" sldId="264"/>
            <ac:spMk id="3" creationId="{D902372C-8473-4B14-BC3B-B99C717F19DB}"/>
          </ac:spMkLst>
        </pc:spChg>
        <pc:picChg chg="add mod ord">
          <ac:chgData name="Nathan MICHEL" userId="S::nmichel@amos-school.com::a0ad6095-a31f-4a11-83e2-8f746c7b4b6f" providerId="AD" clId="Web-{54117FF0-B5C8-4432-85A3-7847BFD372F4}" dt="2022-02-18T15:16:16.127" v="493"/>
          <ac:picMkLst>
            <pc:docMk/>
            <pc:sldMk cId="1346409564" sldId="264"/>
            <ac:picMk id="4" creationId="{5ED5870C-9EAA-4638-A8AA-7FD779A4E002}"/>
          </ac:picMkLst>
        </pc:picChg>
      </pc:sldChg>
      <pc:sldChg chg="addSp modSp new mod setBg">
        <pc:chgData name="Nathan MICHEL" userId="S::nmichel@amos-school.com::a0ad6095-a31f-4a11-83e2-8f746c7b4b6f" providerId="AD" clId="Web-{54117FF0-B5C8-4432-85A3-7847BFD372F4}" dt="2022-02-18T15:19:49.508" v="499" actId="20577"/>
        <pc:sldMkLst>
          <pc:docMk/>
          <pc:sldMk cId="1045868238" sldId="265"/>
        </pc:sldMkLst>
        <pc:spChg chg="mod">
          <ac:chgData name="Nathan MICHEL" userId="S::nmichel@amos-school.com::a0ad6095-a31f-4a11-83e2-8f746c7b4b6f" providerId="AD" clId="Web-{54117FF0-B5C8-4432-85A3-7847BFD372F4}" dt="2022-02-18T15:15:27.282" v="492"/>
          <ac:spMkLst>
            <pc:docMk/>
            <pc:sldMk cId="1045868238" sldId="265"/>
            <ac:spMk id="2" creationId="{4DD5D786-C3C6-4889-BCA3-AF1945C6829E}"/>
          </ac:spMkLst>
        </pc:spChg>
        <pc:spChg chg="mod">
          <ac:chgData name="Nathan MICHEL" userId="S::nmichel@amos-school.com::a0ad6095-a31f-4a11-83e2-8f746c7b4b6f" providerId="AD" clId="Web-{54117FF0-B5C8-4432-85A3-7847BFD372F4}" dt="2022-02-18T15:19:49.508" v="499" actId="20577"/>
          <ac:spMkLst>
            <pc:docMk/>
            <pc:sldMk cId="1045868238" sldId="265"/>
            <ac:spMk id="3" creationId="{50EB72FA-5738-4ABF-9B7E-ABAF3F02E92D}"/>
          </ac:spMkLst>
        </pc:spChg>
        <pc:spChg chg="add">
          <ac:chgData name="Nathan MICHEL" userId="S::nmichel@amos-school.com::a0ad6095-a31f-4a11-83e2-8f746c7b4b6f" providerId="AD" clId="Web-{54117FF0-B5C8-4432-85A3-7847BFD372F4}" dt="2022-02-18T15:15:27.282" v="492"/>
          <ac:spMkLst>
            <pc:docMk/>
            <pc:sldMk cId="1045868238" sldId="265"/>
            <ac:spMk id="9" creationId="{5E39A796-BE83-48B1-B33F-35C4A32AAB57}"/>
          </ac:spMkLst>
        </pc:spChg>
        <pc:spChg chg="add">
          <ac:chgData name="Nathan MICHEL" userId="S::nmichel@amos-school.com::a0ad6095-a31f-4a11-83e2-8f746c7b4b6f" providerId="AD" clId="Web-{54117FF0-B5C8-4432-85A3-7847BFD372F4}" dt="2022-02-18T15:15:27.282" v="492"/>
          <ac:spMkLst>
            <pc:docMk/>
            <pc:sldMk cId="1045868238" sldId="265"/>
            <ac:spMk id="11" creationId="{72F84B47-E267-4194-8194-831DB7B5547F}"/>
          </ac:spMkLst>
        </pc:spChg>
        <pc:picChg chg="add mod">
          <ac:chgData name="Nathan MICHEL" userId="S::nmichel@amos-school.com::a0ad6095-a31f-4a11-83e2-8f746c7b4b6f" providerId="AD" clId="Web-{54117FF0-B5C8-4432-85A3-7847BFD372F4}" dt="2022-02-18T15:15:27.282" v="492"/>
          <ac:picMkLst>
            <pc:docMk/>
            <pc:sldMk cId="1045868238" sldId="265"/>
            <ac:picMk id="4" creationId="{17EB88BE-C9AC-4938-B304-EBF2391778B9}"/>
          </ac:picMkLst>
        </pc:picChg>
      </pc:sldChg>
      <pc:sldChg chg="modSp new del ord">
        <pc:chgData name="Nathan MICHEL" userId="S::nmichel@amos-school.com::a0ad6095-a31f-4a11-83e2-8f746c7b4b6f" providerId="AD" clId="Web-{54117FF0-B5C8-4432-85A3-7847BFD372F4}" dt="2022-02-18T15:11:31.261" v="479"/>
        <pc:sldMkLst>
          <pc:docMk/>
          <pc:sldMk cId="2311556280" sldId="266"/>
        </pc:sldMkLst>
        <pc:spChg chg="mod">
          <ac:chgData name="Nathan MICHEL" userId="S::nmichel@amos-school.com::a0ad6095-a31f-4a11-83e2-8f746c7b4b6f" providerId="AD" clId="Web-{54117FF0-B5C8-4432-85A3-7847BFD372F4}" dt="2022-02-18T15:01:28.401" v="322" actId="20577"/>
          <ac:spMkLst>
            <pc:docMk/>
            <pc:sldMk cId="2311556280" sldId="266"/>
            <ac:spMk id="2" creationId="{C6AE920B-E2A0-447D-BAA3-7566F6339580}"/>
          </ac:spMkLst>
        </pc:spChg>
      </pc:sldChg>
      <pc:sldChg chg="modSp new">
        <pc:chgData name="Nathan MICHEL" userId="S::nmichel@amos-school.com::a0ad6095-a31f-4a11-83e2-8f746c7b4b6f" providerId="AD" clId="Web-{54117FF0-B5C8-4432-85A3-7847BFD372F4}" dt="2022-02-18T15:07:05.769" v="368" actId="20577"/>
        <pc:sldMkLst>
          <pc:docMk/>
          <pc:sldMk cId="1534633937" sldId="267"/>
        </pc:sldMkLst>
        <pc:spChg chg="mod">
          <ac:chgData name="Nathan MICHEL" userId="S::nmichel@amos-school.com::a0ad6095-a31f-4a11-83e2-8f746c7b4b6f" providerId="AD" clId="Web-{54117FF0-B5C8-4432-85A3-7847BFD372F4}" dt="2022-02-18T15:07:05.769" v="368" actId="20577"/>
          <ac:spMkLst>
            <pc:docMk/>
            <pc:sldMk cId="1534633937" sldId="267"/>
            <ac:spMk id="2" creationId="{C9172049-D9EA-415D-B214-60C4C8330CA9}"/>
          </ac:spMkLst>
        </pc:spChg>
      </pc:sldChg>
      <pc:sldChg chg="modSp new ord">
        <pc:chgData name="Nathan MICHEL" userId="S::nmichel@amos-school.com::a0ad6095-a31f-4a11-83e2-8f746c7b4b6f" providerId="AD" clId="Web-{54117FF0-B5C8-4432-85A3-7847BFD372F4}" dt="2022-02-18T15:22:36.919" v="544" actId="20577"/>
        <pc:sldMkLst>
          <pc:docMk/>
          <pc:sldMk cId="2170226877" sldId="268"/>
        </pc:sldMkLst>
        <pc:spChg chg="mod">
          <ac:chgData name="Nathan MICHEL" userId="S::nmichel@amos-school.com::a0ad6095-a31f-4a11-83e2-8f746c7b4b6f" providerId="AD" clId="Web-{54117FF0-B5C8-4432-85A3-7847BFD372F4}" dt="2022-02-18T15:20:13.102" v="512" actId="20577"/>
          <ac:spMkLst>
            <pc:docMk/>
            <pc:sldMk cId="2170226877" sldId="268"/>
            <ac:spMk id="2" creationId="{AF2D25CE-1B22-4ADB-832F-204F515C9752}"/>
          </ac:spMkLst>
        </pc:spChg>
        <pc:spChg chg="mod">
          <ac:chgData name="Nathan MICHEL" userId="S::nmichel@amos-school.com::a0ad6095-a31f-4a11-83e2-8f746c7b4b6f" providerId="AD" clId="Web-{54117FF0-B5C8-4432-85A3-7847BFD372F4}" dt="2022-02-18T15:22:36.919" v="544" actId="20577"/>
          <ac:spMkLst>
            <pc:docMk/>
            <pc:sldMk cId="2170226877" sldId="268"/>
            <ac:spMk id="3" creationId="{37C5730B-1CAA-46A1-AE30-134BAB18EE64}"/>
          </ac:spMkLst>
        </pc:spChg>
      </pc:sldChg>
      <pc:sldChg chg="modSp new ord">
        <pc:chgData name="Nathan MICHEL" userId="S::nmichel@amos-school.com::a0ad6095-a31f-4a11-83e2-8f746c7b4b6f" providerId="AD" clId="Web-{54117FF0-B5C8-4432-85A3-7847BFD372F4}" dt="2022-02-18T15:25:59.190" v="690" actId="20577"/>
        <pc:sldMkLst>
          <pc:docMk/>
          <pc:sldMk cId="1477150934" sldId="269"/>
        </pc:sldMkLst>
        <pc:spChg chg="mod">
          <ac:chgData name="Nathan MICHEL" userId="S::nmichel@amos-school.com::a0ad6095-a31f-4a11-83e2-8f746c7b4b6f" providerId="AD" clId="Web-{54117FF0-B5C8-4432-85A3-7847BFD372F4}" dt="2022-02-18T15:22:30.215" v="539" actId="20577"/>
          <ac:spMkLst>
            <pc:docMk/>
            <pc:sldMk cId="1477150934" sldId="269"/>
            <ac:spMk id="2" creationId="{66C5DAEC-C822-4627-81D3-83025E5D7476}"/>
          </ac:spMkLst>
        </pc:spChg>
        <pc:spChg chg="mod">
          <ac:chgData name="Nathan MICHEL" userId="S::nmichel@amos-school.com::a0ad6095-a31f-4a11-83e2-8f746c7b4b6f" providerId="AD" clId="Web-{54117FF0-B5C8-4432-85A3-7847BFD372F4}" dt="2022-02-18T15:25:59.190" v="690" actId="20577"/>
          <ac:spMkLst>
            <pc:docMk/>
            <pc:sldMk cId="1477150934" sldId="269"/>
            <ac:spMk id="3" creationId="{6DBCA88F-9D55-4512-9845-61C58DFD9AA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FBCC7-90B1-45F1-BD56-54ECB239FA3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5562930-56FD-4863-B24D-74D68A8B105F}">
      <dgm:prSet/>
      <dgm:spPr/>
      <dgm:t>
        <a:bodyPr/>
        <a:lstStyle/>
        <a:p>
          <a:r>
            <a:rPr lang="fr-FR"/>
            <a:t>Domingo : 1 300 000 abonnés.</a:t>
          </a:r>
          <a:endParaRPr lang="en-US"/>
        </a:p>
      </dgm:t>
    </dgm:pt>
    <dgm:pt modelId="{ECA2E168-6FA6-49DF-8694-626D182EEC1A}" type="parTrans" cxnId="{36D2A34B-8CF0-4045-B5B2-CA9B744DE01F}">
      <dgm:prSet/>
      <dgm:spPr/>
      <dgm:t>
        <a:bodyPr/>
        <a:lstStyle/>
        <a:p>
          <a:endParaRPr lang="en-US"/>
        </a:p>
      </dgm:t>
    </dgm:pt>
    <dgm:pt modelId="{5A2E9DA8-051C-410F-9D58-81D929D9E19E}" type="sibTrans" cxnId="{36D2A34B-8CF0-4045-B5B2-CA9B744DE01F}">
      <dgm:prSet/>
      <dgm:spPr/>
      <dgm:t>
        <a:bodyPr/>
        <a:lstStyle/>
        <a:p>
          <a:endParaRPr lang="en-US"/>
        </a:p>
      </dgm:t>
    </dgm:pt>
    <dgm:pt modelId="{582DDA05-9775-4B1A-A60E-F33777BCE4A3}">
      <dgm:prSet/>
      <dgm:spPr/>
      <dgm:t>
        <a:bodyPr/>
        <a:lstStyle/>
        <a:p>
          <a:r>
            <a:rPr lang="fr-FR"/>
            <a:t>Le cout financier pour l'un ou l'autre des twitcheur est assez variable en effet en fonction du temps passé et surtout de personnes qui vont suivrent leurs interventions, le tarif est compris entre 1500 € et 10 000 €. </a:t>
          </a:r>
          <a:endParaRPr lang="en-US"/>
        </a:p>
      </dgm:t>
    </dgm:pt>
    <dgm:pt modelId="{CD5F3F12-18CD-4BC0-8E85-54600621F339}" type="parTrans" cxnId="{E9B1A830-98AB-460A-9401-E331557F0A89}">
      <dgm:prSet/>
      <dgm:spPr/>
      <dgm:t>
        <a:bodyPr/>
        <a:lstStyle/>
        <a:p>
          <a:endParaRPr lang="en-US"/>
        </a:p>
      </dgm:t>
    </dgm:pt>
    <dgm:pt modelId="{4D8AFD2B-5EF9-45E6-8FAE-F23BA6156263}" type="sibTrans" cxnId="{E9B1A830-98AB-460A-9401-E331557F0A89}">
      <dgm:prSet/>
      <dgm:spPr/>
      <dgm:t>
        <a:bodyPr/>
        <a:lstStyle/>
        <a:p>
          <a:endParaRPr lang="en-US"/>
        </a:p>
      </dgm:t>
    </dgm:pt>
    <dgm:pt modelId="{ACC935D4-C069-4C4D-8774-074B7C261BE2}">
      <dgm:prSet/>
      <dgm:spPr/>
      <dgm:t>
        <a:bodyPr/>
        <a:lstStyle/>
        <a:p>
          <a:r>
            <a:rPr lang="fr-FR"/>
            <a:t>Michou : 883 700 abonnés. </a:t>
          </a:r>
          <a:endParaRPr lang="en-US"/>
        </a:p>
      </dgm:t>
    </dgm:pt>
    <dgm:pt modelId="{534DA955-CC28-4159-902F-00FD76999D15}" type="parTrans" cxnId="{E8497AEB-3BD2-4B0C-A0F4-19EFFA4C44BE}">
      <dgm:prSet/>
      <dgm:spPr/>
      <dgm:t>
        <a:bodyPr/>
        <a:lstStyle/>
        <a:p>
          <a:endParaRPr lang="en-US"/>
        </a:p>
      </dgm:t>
    </dgm:pt>
    <dgm:pt modelId="{7CA5386A-FDD2-489A-AE43-340F366DAD28}" type="sibTrans" cxnId="{E8497AEB-3BD2-4B0C-A0F4-19EFFA4C44BE}">
      <dgm:prSet/>
      <dgm:spPr/>
      <dgm:t>
        <a:bodyPr/>
        <a:lstStyle/>
        <a:p>
          <a:endParaRPr lang="en-US"/>
        </a:p>
      </dgm:t>
    </dgm:pt>
    <dgm:pt modelId="{044A3277-9701-4C7D-B97B-A474CBA161EC}" type="pres">
      <dgm:prSet presAssocID="{62BFBCC7-90B1-45F1-BD56-54ECB239FA36}" presName="linear" presStyleCnt="0">
        <dgm:presLayoutVars>
          <dgm:animLvl val="lvl"/>
          <dgm:resizeHandles val="exact"/>
        </dgm:presLayoutVars>
      </dgm:prSet>
      <dgm:spPr/>
    </dgm:pt>
    <dgm:pt modelId="{CCBEF7CF-A66B-40EC-BEBA-81EA3AC547CF}" type="pres">
      <dgm:prSet presAssocID="{E5562930-56FD-4863-B24D-74D68A8B105F}" presName="parentText" presStyleLbl="node1" presStyleIdx="0" presStyleCnt="3">
        <dgm:presLayoutVars>
          <dgm:chMax val="0"/>
          <dgm:bulletEnabled val="1"/>
        </dgm:presLayoutVars>
      </dgm:prSet>
      <dgm:spPr/>
    </dgm:pt>
    <dgm:pt modelId="{B3768815-BD49-47BC-A240-CA1295BD26EC}" type="pres">
      <dgm:prSet presAssocID="{5A2E9DA8-051C-410F-9D58-81D929D9E19E}" presName="spacer" presStyleCnt="0"/>
      <dgm:spPr/>
    </dgm:pt>
    <dgm:pt modelId="{4A3CC5EB-D47D-428B-A95D-CD4C854C514C}" type="pres">
      <dgm:prSet presAssocID="{582DDA05-9775-4B1A-A60E-F33777BCE4A3}" presName="parentText" presStyleLbl="node1" presStyleIdx="1" presStyleCnt="3">
        <dgm:presLayoutVars>
          <dgm:chMax val="0"/>
          <dgm:bulletEnabled val="1"/>
        </dgm:presLayoutVars>
      </dgm:prSet>
      <dgm:spPr/>
    </dgm:pt>
    <dgm:pt modelId="{76E19361-6888-47CE-A9C6-00BF43A42E2B}" type="pres">
      <dgm:prSet presAssocID="{4D8AFD2B-5EF9-45E6-8FAE-F23BA6156263}" presName="spacer" presStyleCnt="0"/>
      <dgm:spPr/>
    </dgm:pt>
    <dgm:pt modelId="{9EFFB5F7-425B-4B8F-B82D-258019E3DAD6}" type="pres">
      <dgm:prSet presAssocID="{ACC935D4-C069-4C4D-8774-074B7C261BE2}" presName="parentText" presStyleLbl="node1" presStyleIdx="2" presStyleCnt="3">
        <dgm:presLayoutVars>
          <dgm:chMax val="0"/>
          <dgm:bulletEnabled val="1"/>
        </dgm:presLayoutVars>
      </dgm:prSet>
      <dgm:spPr/>
    </dgm:pt>
  </dgm:ptLst>
  <dgm:cxnLst>
    <dgm:cxn modelId="{FEEE4923-41AC-43BF-8575-630FBCE23B6A}" type="presOf" srcId="{ACC935D4-C069-4C4D-8774-074B7C261BE2}" destId="{9EFFB5F7-425B-4B8F-B82D-258019E3DAD6}" srcOrd="0" destOrd="0" presId="urn:microsoft.com/office/officeart/2005/8/layout/vList2"/>
    <dgm:cxn modelId="{E9B1A830-98AB-460A-9401-E331557F0A89}" srcId="{62BFBCC7-90B1-45F1-BD56-54ECB239FA36}" destId="{582DDA05-9775-4B1A-A60E-F33777BCE4A3}" srcOrd="1" destOrd="0" parTransId="{CD5F3F12-18CD-4BC0-8E85-54600621F339}" sibTransId="{4D8AFD2B-5EF9-45E6-8FAE-F23BA6156263}"/>
    <dgm:cxn modelId="{36D2A34B-8CF0-4045-B5B2-CA9B744DE01F}" srcId="{62BFBCC7-90B1-45F1-BD56-54ECB239FA36}" destId="{E5562930-56FD-4863-B24D-74D68A8B105F}" srcOrd="0" destOrd="0" parTransId="{ECA2E168-6FA6-49DF-8694-626D182EEC1A}" sibTransId="{5A2E9DA8-051C-410F-9D58-81D929D9E19E}"/>
    <dgm:cxn modelId="{B93BE8CE-7FB2-4F49-89EF-A34861A23627}" type="presOf" srcId="{582DDA05-9775-4B1A-A60E-F33777BCE4A3}" destId="{4A3CC5EB-D47D-428B-A95D-CD4C854C514C}" srcOrd="0" destOrd="0" presId="urn:microsoft.com/office/officeart/2005/8/layout/vList2"/>
    <dgm:cxn modelId="{CB9925D9-08F3-40FE-BE1F-1F0B8ECF28A2}" type="presOf" srcId="{62BFBCC7-90B1-45F1-BD56-54ECB239FA36}" destId="{044A3277-9701-4C7D-B97B-A474CBA161EC}" srcOrd="0" destOrd="0" presId="urn:microsoft.com/office/officeart/2005/8/layout/vList2"/>
    <dgm:cxn modelId="{E8497AEB-3BD2-4B0C-A0F4-19EFFA4C44BE}" srcId="{62BFBCC7-90B1-45F1-BD56-54ECB239FA36}" destId="{ACC935D4-C069-4C4D-8774-074B7C261BE2}" srcOrd="2" destOrd="0" parTransId="{534DA955-CC28-4159-902F-00FD76999D15}" sibTransId="{7CA5386A-FDD2-489A-AE43-340F366DAD28}"/>
    <dgm:cxn modelId="{9CCD92FA-EC0F-4E81-88EB-1F68D011660C}" type="presOf" srcId="{E5562930-56FD-4863-B24D-74D68A8B105F}" destId="{CCBEF7CF-A66B-40EC-BEBA-81EA3AC547CF}" srcOrd="0" destOrd="0" presId="urn:microsoft.com/office/officeart/2005/8/layout/vList2"/>
    <dgm:cxn modelId="{6544AE2C-B29B-4DF0-B1C5-D5395EA6FC3E}" type="presParOf" srcId="{044A3277-9701-4C7D-B97B-A474CBA161EC}" destId="{CCBEF7CF-A66B-40EC-BEBA-81EA3AC547CF}" srcOrd="0" destOrd="0" presId="urn:microsoft.com/office/officeart/2005/8/layout/vList2"/>
    <dgm:cxn modelId="{467C7F4F-99C1-464B-A9EE-C1422246B894}" type="presParOf" srcId="{044A3277-9701-4C7D-B97B-A474CBA161EC}" destId="{B3768815-BD49-47BC-A240-CA1295BD26EC}" srcOrd="1" destOrd="0" presId="urn:microsoft.com/office/officeart/2005/8/layout/vList2"/>
    <dgm:cxn modelId="{FF31BAC7-A720-411D-9022-BEC2CB0BBEA3}" type="presParOf" srcId="{044A3277-9701-4C7D-B97B-A474CBA161EC}" destId="{4A3CC5EB-D47D-428B-A95D-CD4C854C514C}" srcOrd="2" destOrd="0" presId="urn:microsoft.com/office/officeart/2005/8/layout/vList2"/>
    <dgm:cxn modelId="{C7BE1461-DC10-4DE7-884D-AEEDC7971257}" type="presParOf" srcId="{044A3277-9701-4C7D-B97B-A474CBA161EC}" destId="{76E19361-6888-47CE-A9C6-00BF43A42E2B}" srcOrd="3" destOrd="0" presId="urn:microsoft.com/office/officeart/2005/8/layout/vList2"/>
    <dgm:cxn modelId="{6EF37FBF-5389-4094-86A1-2D66B9C06C37}" type="presParOf" srcId="{044A3277-9701-4C7D-B97B-A474CBA161EC}" destId="{9EFFB5F7-425B-4B8F-B82D-258019E3DAD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A15DD8-9F68-4DB9-9B0A-5D5FE7B5BD2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B9C89AC-2516-4ECC-9627-66D562263E66}">
      <dgm:prSet/>
      <dgm:spPr/>
      <dgm:t>
        <a:bodyPr/>
        <a:lstStyle/>
        <a:p>
          <a:r>
            <a:rPr lang="fr-FR" b="0" i="0"/>
            <a:t>Evenement sur place. </a:t>
          </a:r>
          <a:endParaRPr lang="en-US"/>
        </a:p>
      </dgm:t>
    </dgm:pt>
    <dgm:pt modelId="{DE69C61D-7102-4BAE-AC0F-181778512F71}" type="parTrans" cxnId="{4947D517-5C7C-4A1A-B1AB-5FB28670C07A}">
      <dgm:prSet/>
      <dgm:spPr/>
      <dgm:t>
        <a:bodyPr/>
        <a:lstStyle/>
        <a:p>
          <a:endParaRPr lang="en-US"/>
        </a:p>
      </dgm:t>
    </dgm:pt>
    <dgm:pt modelId="{EA28ABA9-0BE0-489E-8D96-220293CB3E15}" type="sibTrans" cxnId="{4947D517-5C7C-4A1A-B1AB-5FB28670C07A}">
      <dgm:prSet/>
      <dgm:spPr/>
      <dgm:t>
        <a:bodyPr/>
        <a:lstStyle/>
        <a:p>
          <a:endParaRPr lang="en-US"/>
        </a:p>
      </dgm:t>
    </dgm:pt>
    <dgm:pt modelId="{0EABF5BF-766E-48A7-BFE3-FCCBA530BA0A}">
      <dgm:prSet/>
      <dgm:spPr/>
      <dgm:t>
        <a:bodyPr/>
        <a:lstStyle/>
        <a:p>
          <a:r>
            <a:rPr lang="fr-FR" b="0" i="0"/>
            <a:t>Viser les écoles d'ESport --&gt; Tarif préférentiel pour ces étudiants  ( par exemple G.Business School..). </a:t>
          </a:r>
          <a:endParaRPr lang="en-US"/>
        </a:p>
      </dgm:t>
    </dgm:pt>
    <dgm:pt modelId="{B381AABD-CE36-419C-8A52-B77E8CFEC8D3}" type="parTrans" cxnId="{5185CECA-CBF2-43E7-9C7F-1AD5F9D7D07A}">
      <dgm:prSet/>
      <dgm:spPr/>
      <dgm:t>
        <a:bodyPr/>
        <a:lstStyle/>
        <a:p>
          <a:endParaRPr lang="en-US"/>
        </a:p>
      </dgm:t>
    </dgm:pt>
    <dgm:pt modelId="{39EF28D8-8557-4D23-9324-0EF784A75051}" type="sibTrans" cxnId="{5185CECA-CBF2-43E7-9C7F-1AD5F9D7D07A}">
      <dgm:prSet/>
      <dgm:spPr/>
      <dgm:t>
        <a:bodyPr/>
        <a:lstStyle/>
        <a:p>
          <a:endParaRPr lang="en-US"/>
        </a:p>
      </dgm:t>
    </dgm:pt>
    <dgm:pt modelId="{A192148B-380D-4B59-910C-0DA595F9D1D5}">
      <dgm:prSet/>
      <dgm:spPr/>
      <dgm:t>
        <a:bodyPr/>
        <a:lstStyle/>
        <a:p>
          <a:r>
            <a:rPr lang="fr-FR" b="0" i="0"/>
            <a:t>Les étudiants dans les universités publiques peuvent choisir de pratiquer la discipline une fois par semaine dans le cadre de l'option sport à l'université. </a:t>
          </a:r>
          <a:endParaRPr lang="en-US"/>
        </a:p>
      </dgm:t>
    </dgm:pt>
    <dgm:pt modelId="{20EB69F3-2299-4AD5-AB88-F260D536CC03}" type="parTrans" cxnId="{55386404-9DA2-4155-B817-E5549227BC07}">
      <dgm:prSet/>
      <dgm:spPr/>
      <dgm:t>
        <a:bodyPr/>
        <a:lstStyle/>
        <a:p>
          <a:endParaRPr lang="en-US"/>
        </a:p>
      </dgm:t>
    </dgm:pt>
    <dgm:pt modelId="{08C862B5-071E-457D-AE7A-3650611895E5}" type="sibTrans" cxnId="{55386404-9DA2-4155-B817-E5549227BC07}">
      <dgm:prSet/>
      <dgm:spPr/>
      <dgm:t>
        <a:bodyPr/>
        <a:lstStyle/>
        <a:p>
          <a:endParaRPr lang="en-US"/>
        </a:p>
      </dgm:t>
    </dgm:pt>
    <dgm:pt modelId="{BB6ADF87-7CE4-4C2A-8E16-394038347ACD}" type="pres">
      <dgm:prSet presAssocID="{E9A15DD8-9F68-4DB9-9B0A-5D5FE7B5BD26}" presName="linear" presStyleCnt="0">
        <dgm:presLayoutVars>
          <dgm:animLvl val="lvl"/>
          <dgm:resizeHandles val="exact"/>
        </dgm:presLayoutVars>
      </dgm:prSet>
      <dgm:spPr/>
    </dgm:pt>
    <dgm:pt modelId="{51096F8B-E891-4D7B-BE79-9A9FECE87BC3}" type="pres">
      <dgm:prSet presAssocID="{AB9C89AC-2516-4ECC-9627-66D562263E66}" presName="parentText" presStyleLbl="node1" presStyleIdx="0" presStyleCnt="3">
        <dgm:presLayoutVars>
          <dgm:chMax val="0"/>
          <dgm:bulletEnabled val="1"/>
        </dgm:presLayoutVars>
      </dgm:prSet>
      <dgm:spPr/>
    </dgm:pt>
    <dgm:pt modelId="{B7B2A443-444E-4FE3-A02B-757E49E075F8}" type="pres">
      <dgm:prSet presAssocID="{EA28ABA9-0BE0-489E-8D96-220293CB3E15}" presName="spacer" presStyleCnt="0"/>
      <dgm:spPr/>
    </dgm:pt>
    <dgm:pt modelId="{BAA7C0B6-DFCD-4899-AEC1-B8CA38D4F50E}" type="pres">
      <dgm:prSet presAssocID="{0EABF5BF-766E-48A7-BFE3-FCCBA530BA0A}" presName="parentText" presStyleLbl="node1" presStyleIdx="1" presStyleCnt="3">
        <dgm:presLayoutVars>
          <dgm:chMax val="0"/>
          <dgm:bulletEnabled val="1"/>
        </dgm:presLayoutVars>
      </dgm:prSet>
      <dgm:spPr/>
    </dgm:pt>
    <dgm:pt modelId="{9A7C7ACC-4E8F-41DA-9181-4D63ABEB91AE}" type="pres">
      <dgm:prSet presAssocID="{39EF28D8-8557-4D23-9324-0EF784A75051}" presName="spacer" presStyleCnt="0"/>
      <dgm:spPr/>
    </dgm:pt>
    <dgm:pt modelId="{FB7861A2-2583-47A9-80E3-08E00FC0C0AD}" type="pres">
      <dgm:prSet presAssocID="{A192148B-380D-4B59-910C-0DA595F9D1D5}" presName="parentText" presStyleLbl="node1" presStyleIdx="2" presStyleCnt="3">
        <dgm:presLayoutVars>
          <dgm:chMax val="0"/>
          <dgm:bulletEnabled val="1"/>
        </dgm:presLayoutVars>
      </dgm:prSet>
      <dgm:spPr/>
    </dgm:pt>
  </dgm:ptLst>
  <dgm:cxnLst>
    <dgm:cxn modelId="{55386404-9DA2-4155-B817-E5549227BC07}" srcId="{E9A15DD8-9F68-4DB9-9B0A-5D5FE7B5BD26}" destId="{A192148B-380D-4B59-910C-0DA595F9D1D5}" srcOrd="2" destOrd="0" parTransId="{20EB69F3-2299-4AD5-AB88-F260D536CC03}" sibTransId="{08C862B5-071E-457D-AE7A-3650611895E5}"/>
    <dgm:cxn modelId="{4947D517-5C7C-4A1A-B1AB-5FB28670C07A}" srcId="{E9A15DD8-9F68-4DB9-9B0A-5D5FE7B5BD26}" destId="{AB9C89AC-2516-4ECC-9627-66D562263E66}" srcOrd="0" destOrd="0" parTransId="{DE69C61D-7102-4BAE-AC0F-181778512F71}" sibTransId="{EA28ABA9-0BE0-489E-8D96-220293CB3E15}"/>
    <dgm:cxn modelId="{46707D37-3350-4302-ACF5-8ACCFB415478}" type="presOf" srcId="{E9A15DD8-9F68-4DB9-9B0A-5D5FE7B5BD26}" destId="{BB6ADF87-7CE4-4C2A-8E16-394038347ACD}" srcOrd="0" destOrd="0" presId="urn:microsoft.com/office/officeart/2005/8/layout/vList2"/>
    <dgm:cxn modelId="{EA0B3244-9BB9-484C-BB36-9C61CE7BFF47}" type="presOf" srcId="{AB9C89AC-2516-4ECC-9627-66D562263E66}" destId="{51096F8B-E891-4D7B-BE79-9A9FECE87BC3}" srcOrd="0" destOrd="0" presId="urn:microsoft.com/office/officeart/2005/8/layout/vList2"/>
    <dgm:cxn modelId="{5185CECA-CBF2-43E7-9C7F-1AD5F9D7D07A}" srcId="{E9A15DD8-9F68-4DB9-9B0A-5D5FE7B5BD26}" destId="{0EABF5BF-766E-48A7-BFE3-FCCBA530BA0A}" srcOrd="1" destOrd="0" parTransId="{B381AABD-CE36-419C-8A52-B77E8CFEC8D3}" sibTransId="{39EF28D8-8557-4D23-9324-0EF784A75051}"/>
    <dgm:cxn modelId="{FB71FCD0-8D5A-442D-9248-32251E95AF25}" type="presOf" srcId="{0EABF5BF-766E-48A7-BFE3-FCCBA530BA0A}" destId="{BAA7C0B6-DFCD-4899-AEC1-B8CA38D4F50E}" srcOrd="0" destOrd="0" presId="urn:microsoft.com/office/officeart/2005/8/layout/vList2"/>
    <dgm:cxn modelId="{E32156FF-81E5-4C55-BE55-B4F33A6B0032}" type="presOf" srcId="{A192148B-380D-4B59-910C-0DA595F9D1D5}" destId="{FB7861A2-2583-47A9-80E3-08E00FC0C0AD}" srcOrd="0" destOrd="0" presId="urn:microsoft.com/office/officeart/2005/8/layout/vList2"/>
    <dgm:cxn modelId="{70BCA6FF-A7EC-4070-810F-6718420EAEB9}" type="presParOf" srcId="{BB6ADF87-7CE4-4C2A-8E16-394038347ACD}" destId="{51096F8B-E891-4D7B-BE79-9A9FECE87BC3}" srcOrd="0" destOrd="0" presId="urn:microsoft.com/office/officeart/2005/8/layout/vList2"/>
    <dgm:cxn modelId="{D59D1B2C-CF43-421F-B0F9-972B115023DA}" type="presParOf" srcId="{BB6ADF87-7CE4-4C2A-8E16-394038347ACD}" destId="{B7B2A443-444E-4FE3-A02B-757E49E075F8}" srcOrd="1" destOrd="0" presId="urn:microsoft.com/office/officeart/2005/8/layout/vList2"/>
    <dgm:cxn modelId="{62B0449C-1EB0-41A6-B8FB-273CA5C6334E}" type="presParOf" srcId="{BB6ADF87-7CE4-4C2A-8E16-394038347ACD}" destId="{BAA7C0B6-DFCD-4899-AEC1-B8CA38D4F50E}" srcOrd="2" destOrd="0" presId="urn:microsoft.com/office/officeart/2005/8/layout/vList2"/>
    <dgm:cxn modelId="{5D74DEAA-3847-4783-A36D-8E1951BF1017}" type="presParOf" srcId="{BB6ADF87-7CE4-4C2A-8E16-394038347ACD}" destId="{9A7C7ACC-4E8F-41DA-9181-4D63ABEB91AE}" srcOrd="3" destOrd="0" presId="urn:microsoft.com/office/officeart/2005/8/layout/vList2"/>
    <dgm:cxn modelId="{CE548D7B-30F1-4770-8F5F-7E4202711AEC}" type="presParOf" srcId="{BB6ADF87-7CE4-4C2A-8E16-394038347ACD}" destId="{FB7861A2-2583-47A9-80E3-08E00FC0C0A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C684F6-B926-4740-B9DA-A35DF83F52C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2FF7F7A-71B8-498B-A306-7FD3EFDED774}">
      <dgm:prSet/>
      <dgm:spPr/>
      <dgm:t>
        <a:bodyPr/>
        <a:lstStyle/>
        <a:p>
          <a:r>
            <a:rPr lang="fr-FR"/>
            <a:t>Offrir un code promo pour les licenciés de la FFT sur le jeu ( on touchera des licenciés disposant de la VR).</a:t>
          </a:r>
          <a:endParaRPr lang="en-US"/>
        </a:p>
      </dgm:t>
    </dgm:pt>
    <dgm:pt modelId="{ECFD3800-8179-479C-BBDF-4B290A3DFC76}" type="parTrans" cxnId="{E84D02D1-DCA8-475F-A949-5BC4A061581E}">
      <dgm:prSet/>
      <dgm:spPr/>
      <dgm:t>
        <a:bodyPr/>
        <a:lstStyle/>
        <a:p>
          <a:endParaRPr lang="en-US"/>
        </a:p>
      </dgm:t>
    </dgm:pt>
    <dgm:pt modelId="{1DEAADA9-95BC-4187-ADC0-004ED68CDE0E}" type="sibTrans" cxnId="{E84D02D1-DCA8-475F-A949-5BC4A061581E}">
      <dgm:prSet/>
      <dgm:spPr/>
      <dgm:t>
        <a:bodyPr/>
        <a:lstStyle/>
        <a:p>
          <a:endParaRPr lang="en-US"/>
        </a:p>
      </dgm:t>
    </dgm:pt>
    <dgm:pt modelId="{69DC404B-3B7B-4BE5-BB0D-40C3632A159E}">
      <dgm:prSet/>
      <dgm:spPr/>
      <dgm:t>
        <a:bodyPr/>
        <a:lstStyle/>
        <a:p>
          <a:r>
            <a:rPr lang="fr-FR"/>
            <a:t>Que le jeu Eleven fasse un partenariat avec un streamer afin de  gagner des clés du jeu sur les chaînes Twitch de certains Streamers lors de jeux VR.  </a:t>
          </a:r>
          <a:endParaRPr lang="en-US"/>
        </a:p>
      </dgm:t>
    </dgm:pt>
    <dgm:pt modelId="{11BE064A-F3BD-4748-A2FD-81C93302898E}" type="parTrans" cxnId="{262BEF84-B805-4358-B644-F440A9892B20}">
      <dgm:prSet/>
      <dgm:spPr/>
      <dgm:t>
        <a:bodyPr/>
        <a:lstStyle/>
        <a:p>
          <a:endParaRPr lang="en-US"/>
        </a:p>
      </dgm:t>
    </dgm:pt>
    <dgm:pt modelId="{708C4424-78FE-4384-9A4D-12E4ED7C8EB4}" type="sibTrans" cxnId="{262BEF84-B805-4358-B644-F440A9892B20}">
      <dgm:prSet/>
      <dgm:spPr/>
      <dgm:t>
        <a:bodyPr/>
        <a:lstStyle/>
        <a:p>
          <a:endParaRPr lang="en-US"/>
        </a:p>
      </dgm:t>
    </dgm:pt>
    <dgm:pt modelId="{3E4D6454-6795-4E7F-87E7-39022232D05D}" type="pres">
      <dgm:prSet presAssocID="{B3C684F6-B926-4740-B9DA-A35DF83F52C6}" presName="linear" presStyleCnt="0">
        <dgm:presLayoutVars>
          <dgm:animLvl val="lvl"/>
          <dgm:resizeHandles val="exact"/>
        </dgm:presLayoutVars>
      </dgm:prSet>
      <dgm:spPr/>
    </dgm:pt>
    <dgm:pt modelId="{7AD72438-C7F7-44FA-B72E-F443B597E273}" type="pres">
      <dgm:prSet presAssocID="{F2FF7F7A-71B8-498B-A306-7FD3EFDED774}" presName="parentText" presStyleLbl="node1" presStyleIdx="0" presStyleCnt="2">
        <dgm:presLayoutVars>
          <dgm:chMax val="0"/>
          <dgm:bulletEnabled val="1"/>
        </dgm:presLayoutVars>
      </dgm:prSet>
      <dgm:spPr/>
    </dgm:pt>
    <dgm:pt modelId="{E8351305-598F-4978-AE37-519EDBE339E5}" type="pres">
      <dgm:prSet presAssocID="{1DEAADA9-95BC-4187-ADC0-004ED68CDE0E}" presName="spacer" presStyleCnt="0"/>
      <dgm:spPr/>
    </dgm:pt>
    <dgm:pt modelId="{B0CFCA80-1791-4F66-A283-B8A0BF2500F1}" type="pres">
      <dgm:prSet presAssocID="{69DC404B-3B7B-4BE5-BB0D-40C3632A159E}" presName="parentText" presStyleLbl="node1" presStyleIdx="1" presStyleCnt="2">
        <dgm:presLayoutVars>
          <dgm:chMax val="0"/>
          <dgm:bulletEnabled val="1"/>
        </dgm:presLayoutVars>
      </dgm:prSet>
      <dgm:spPr/>
    </dgm:pt>
  </dgm:ptLst>
  <dgm:cxnLst>
    <dgm:cxn modelId="{A0BAE43D-1C2C-4AA3-9268-C8F93F35F63D}" type="presOf" srcId="{B3C684F6-B926-4740-B9DA-A35DF83F52C6}" destId="{3E4D6454-6795-4E7F-87E7-39022232D05D}" srcOrd="0" destOrd="0" presId="urn:microsoft.com/office/officeart/2005/8/layout/vList2"/>
    <dgm:cxn modelId="{E42FFF48-CEB8-43B1-B7C6-713678879DC3}" type="presOf" srcId="{F2FF7F7A-71B8-498B-A306-7FD3EFDED774}" destId="{7AD72438-C7F7-44FA-B72E-F443B597E273}" srcOrd="0" destOrd="0" presId="urn:microsoft.com/office/officeart/2005/8/layout/vList2"/>
    <dgm:cxn modelId="{6C375755-7986-4398-85E3-0BBF228051A0}" type="presOf" srcId="{69DC404B-3B7B-4BE5-BB0D-40C3632A159E}" destId="{B0CFCA80-1791-4F66-A283-B8A0BF2500F1}" srcOrd="0" destOrd="0" presId="urn:microsoft.com/office/officeart/2005/8/layout/vList2"/>
    <dgm:cxn modelId="{262BEF84-B805-4358-B644-F440A9892B20}" srcId="{B3C684F6-B926-4740-B9DA-A35DF83F52C6}" destId="{69DC404B-3B7B-4BE5-BB0D-40C3632A159E}" srcOrd="1" destOrd="0" parTransId="{11BE064A-F3BD-4748-A2FD-81C93302898E}" sibTransId="{708C4424-78FE-4384-9A4D-12E4ED7C8EB4}"/>
    <dgm:cxn modelId="{E84D02D1-DCA8-475F-A949-5BC4A061581E}" srcId="{B3C684F6-B926-4740-B9DA-A35DF83F52C6}" destId="{F2FF7F7A-71B8-498B-A306-7FD3EFDED774}" srcOrd="0" destOrd="0" parTransId="{ECFD3800-8179-479C-BBDF-4B290A3DFC76}" sibTransId="{1DEAADA9-95BC-4187-ADC0-004ED68CDE0E}"/>
    <dgm:cxn modelId="{D152E5DA-07A6-44E4-9951-8AB5B1C618C5}" type="presParOf" srcId="{3E4D6454-6795-4E7F-87E7-39022232D05D}" destId="{7AD72438-C7F7-44FA-B72E-F443B597E273}" srcOrd="0" destOrd="0" presId="urn:microsoft.com/office/officeart/2005/8/layout/vList2"/>
    <dgm:cxn modelId="{281E7B85-A9FC-4E9C-B0A0-6A844C742DA4}" type="presParOf" srcId="{3E4D6454-6795-4E7F-87E7-39022232D05D}" destId="{E8351305-598F-4978-AE37-519EDBE339E5}" srcOrd="1" destOrd="0" presId="urn:microsoft.com/office/officeart/2005/8/layout/vList2"/>
    <dgm:cxn modelId="{5F7E56BC-0708-46E8-ADD5-34EBCBA665DB}" type="presParOf" srcId="{3E4D6454-6795-4E7F-87E7-39022232D05D}" destId="{B0CFCA80-1791-4F66-A283-B8A0BF2500F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4A92B3-547C-412D-89D6-F4D8B3A94BA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7F559CD-C39C-4274-A689-D45573DBBEF3}">
      <dgm:prSet/>
      <dgm:spPr/>
      <dgm:t>
        <a:bodyPr/>
        <a:lstStyle/>
        <a:p>
          <a:r>
            <a:rPr lang="fr-FR"/>
            <a:t>Mettre du contenu dynamique. </a:t>
          </a:r>
          <a:endParaRPr lang="en-US"/>
        </a:p>
      </dgm:t>
    </dgm:pt>
    <dgm:pt modelId="{B0786ABB-E2DA-4AA1-86A6-225781EE3CCB}" type="parTrans" cxnId="{A914F051-A24E-4EEF-9926-945ECE82CCFC}">
      <dgm:prSet/>
      <dgm:spPr/>
      <dgm:t>
        <a:bodyPr/>
        <a:lstStyle/>
        <a:p>
          <a:endParaRPr lang="en-US"/>
        </a:p>
      </dgm:t>
    </dgm:pt>
    <dgm:pt modelId="{41EF5815-0A90-4052-B051-7D2F7422953D}" type="sibTrans" cxnId="{A914F051-A24E-4EEF-9926-945ECE82CCFC}">
      <dgm:prSet/>
      <dgm:spPr/>
      <dgm:t>
        <a:bodyPr/>
        <a:lstStyle/>
        <a:p>
          <a:endParaRPr lang="en-US"/>
        </a:p>
      </dgm:t>
    </dgm:pt>
    <dgm:pt modelId="{C1B7A07C-C998-44CF-931B-A0786060935B}">
      <dgm:prSet/>
      <dgm:spPr/>
      <dgm:t>
        <a:bodyPr/>
        <a:lstStyle/>
        <a:p>
          <a:r>
            <a:rPr lang="fr-FR"/>
            <a:t>Mettre les visages des compétiteurs. </a:t>
          </a:r>
          <a:endParaRPr lang="en-US"/>
        </a:p>
      </dgm:t>
    </dgm:pt>
    <dgm:pt modelId="{B32DC859-7CD4-4F8F-B8C6-B29B5A270D28}" type="parTrans" cxnId="{903663F2-57F9-4A8D-9D11-45F2F8C01506}">
      <dgm:prSet/>
      <dgm:spPr/>
      <dgm:t>
        <a:bodyPr/>
        <a:lstStyle/>
        <a:p>
          <a:endParaRPr lang="en-US"/>
        </a:p>
      </dgm:t>
    </dgm:pt>
    <dgm:pt modelId="{506D27D4-DCD4-4875-8FA6-20CD6C87BD5C}" type="sibTrans" cxnId="{903663F2-57F9-4A8D-9D11-45F2F8C01506}">
      <dgm:prSet/>
      <dgm:spPr/>
      <dgm:t>
        <a:bodyPr/>
        <a:lstStyle/>
        <a:p>
          <a:endParaRPr lang="en-US"/>
        </a:p>
      </dgm:t>
    </dgm:pt>
    <dgm:pt modelId="{06BF14DF-6A37-4BA0-893D-68CE0D32C258}">
      <dgm:prSet/>
      <dgm:spPr/>
      <dgm:t>
        <a:bodyPr/>
        <a:lstStyle/>
        <a:p>
          <a:r>
            <a:rPr lang="fr-FR"/>
            <a:t>Mettre un avatar ( le chat ce n'est pas crédible). </a:t>
          </a:r>
          <a:endParaRPr lang="en-US"/>
        </a:p>
      </dgm:t>
    </dgm:pt>
    <dgm:pt modelId="{7CD85EDD-D93F-4049-8798-A8C236B7ACC4}" type="parTrans" cxnId="{A15225E9-F57A-42CF-897F-2D125A28F5D0}">
      <dgm:prSet/>
      <dgm:spPr/>
      <dgm:t>
        <a:bodyPr/>
        <a:lstStyle/>
        <a:p>
          <a:endParaRPr lang="en-US"/>
        </a:p>
      </dgm:t>
    </dgm:pt>
    <dgm:pt modelId="{62932117-4300-4913-8D14-EA64B247A1E6}" type="sibTrans" cxnId="{A15225E9-F57A-42CF-897F-2D125A28F5D0}">
      <dgm:prSet/>
      <dgm:spPr/>
      <dgm:t>
        <a:bodyPr/>
        <a:lstStyle/>
        <a:p>
          <a:endParaRPr lang="en-US"/>
        </a:p>
      </dgm:t>
    </dgm:pt>
    <dgm:pt modelId="{303589E2-0470-412E-A3F5-0097E2D8383C}">
      <dgm:prSet/>
      <dgm:spPr/>
      <dgm:t>
        <a:bodyPr/>
        <a:lstStyle/>
        <a:p>
          <a:r>
            <a:rPr lang="fr-FR"/>
            <a:t>Musique ou fond sonore. </a:t>
          </a:r>
          <a:endParaRPr lang="en-US"/>
        </a:p>
      </dgm:t>
    </dgm:pt>
    <dgm:pt modelId="{FD472678-0129-4E5C-8A73-5B79F09345FB}" type="parTrans" cxnId="{FAEF0941-DA74-4633-A48E-A1DA333F04E1}">
      <dgm:prSet/>
      <dgm:spPr/>
      <dgm:t>
        <a:bodyPr/>
        <a:lstStyle/>
        <a:p>
          <a:endParaRPr lang="en-US"/>
        </a:p>
      </dgm:t>
    </dgm:pt>
    <dgm:pt modelId="{6150684A-8F5C-4AD4-B93C-1A7BA12A9C5A}" type="sibTrans" cxnId="{FAEF0941-DA74-4633-A48E-A1DA333F04E1}">
      <dgm:prSet/>
      <dgm:spPr/>
      <dgm:t>
        <a:bodyPr/>
        <a:lstStyle/>
        <a:p>
          <a:endParaRPr lang="en-US"/>
        </a:p>
      </dgm:t>
    </dgm:pt>
    <dgm:pt modelId="{72977E16-E6A0-450A-802D-760AE08A6AEF}">
      <dgm:prSet/>
      <dgm:spPr/>
      <dgm:t>
        <a:bodyPr/>
        <a:lstStyle/>
        <a:p>
          <a:r>
            <a:rPr lang="fr-FR"/>
            <a:t>Speaker ou sorte de speaker pour dynamiser la partie</a:t>
          </a:r>
          <a:endParaRPr lang="en-US"/>
        </a:p>
      </dgm:t>
    </dgm:pt>
    <dgm:pt modelId="{F4A6932A-0389-4DEE-9CB2-D3E6889B2896}" type="parTrans" cxnId="{036C9442-81EF-445A-A294-6D02C8692321}">
      <dgm:prSet/>
      <dgm:spPr/>
      <dgm:t>
        <a:bodyPr/>
        <a:lstStyle/>
        <a:p>
          <a:endParaRPr lang="en-US"/>
        </a:p>
      </dgm:t>
    </dgm:pt>
    <dgm:pt modelId="{4E615D23-A312-45B2-8A71-B7B4C780E28D}" type="sibTrans" cxnId="{036C9442-81EF-445A-A294-6D02C8692321}">
      <dgm:prSet/>
      <dgm:spPr/>
      <dgm:t>
        <a:bodyPr/>
        <a:lstStyle/>
        <a:p>
          <a:endParaRPr lang="en-US"/>
        </a:p>
      </dgm:t>
    </dgm:pt>
    <dgm:pt modelId="{1304EDA5-59F0-4D3F-BF29-0A836CBC009D}" type="pres">
      <dgm:prSet presAssocID="{044A92B3-547C-412D-89D6-F4D8B3A94BA6}" presName="linear" presStyleCnt="0">
        <dgm:presLayoutVars>
          <dgm:animLvl val="lvl"/>
          <dgm:resizeHandles val="exact"/>
        </dgm:presLayoutVars>
      </dgm:prSet>
      <dgm:spPr/>
    </dgm:pt>
    <dgm:pt modelId="{1BC75280-4F54-457A-AFD0-7AF51BB6298B}" type="pres">
      <dgm:prSet presAssocID="{17F559CD-C39C-4274-A689-D45573DBBEF3}" presName="parentText" presStyleLbl="node1" presStyleIdx="0" presStyleCnt="5">
        <dgm:presLayoutVars>
          <dgm:chMax val="0"/>
          <dgm:bulletEnabled val="1"/>
        </dgm:presLayoutVars>
      </dgm:prSet>
      <dgm:spPr/>
    </dgm:pt>
    <dgm:pt modelId="{915CA2AD-D533-4040-A898-961B6BA552C7}" type="pres">
      <dgm:prSet presAssocID="{41EF5815-0A90-4052-B051-7D2F7422953D}" presName="spacer" presStyleCnt="0"/>
      <dgm:spPr/>
    </dgm:pt>
    <dgm:pt modelId="{1DCB1F91-1F70-4DAF-8C43-06694D44DF53}" type="pres">
      <dgm:prSet presAssocID="{C1B7A07C-C998-44CF-931B-A0786060935B}" presName="parentText" presStyleLbl="node1" presStyleIdx="1" presStyleCnt="5">
        <dgm:presLayoutVars>
          <dgm:chMax val="0"/>
          <dgm:bulletEnabled val="1"/>
        </dgm:presLayoutVars>
      </dgm:prSet>
      <dgm:spPr/>
    </dgm:pt>
    <dgm:pt modelId="{68996C92-5B1A-4B66-9E30-162359AEDF50}" type="pres">
      <dgm:prSet presAssocID="{506D27D4-DCD4-4875-8FA6-20CD6C87BD5C}" presName="spacer" presStyleCnt="0"/>
      <dgm:spPr/>
    </dgm:pt>
    <dgm:pt modelId="{DD6B6AD5-506E-42CC-993C-F7FA6321FB96}" type="pres">
      <dgm:prSet presAssocID="{06BF14DF-6A37-4BA0-893D-68CE0D32C258}" presName="parentText" presStyleLbl="node1" presStyleIdx="2" presStyleCnt="5">
        <dgm:presLayoutVars>
          <dgm:chMax val="0"/>
          <dgm:bulletEnabled val="1"/>
        </dgm:presLayoutVars>
      </dgm:prSet>
      <dgm:spPr/>
    </dgm:pt>
    <dgm:pt modelId="{450D29FC-3ABF-4A29-B523-0C2F6339D669}" type="pres">
      <dgm:prSet presAssocID="{62932117-4300-4913-8D14-EA64B247A1E6}" presName="spacer" presStyleCnt="0"/>
      <dgm:spPr/>
    </dgm:pt>
    <dgm:pt modelId="{AAA20F52-74DB-4FC2-A385-4AFD8B1065F8}" type="pres">
      <dgm:prSet presAssocID="{303589E2-0470-412E-A3F5-0097E2D8383C}" presName="parentText" presStyleLbl="node1" presStyleIdx="3" presStyleCnt="5">
        <dgm:presLayoutVars>
          <dgm:chMax val="0"/>
          <dgm:bulletEnabled val="1"/>
        </dgm:presLayoutVars>
      </dgm:prSet>
      <dgm:spPr/>
    </dgm:pt>
    <dgm:pt modelId="{C207C8BA-C10E-47D8-B020-82DD053E6CB9}" type="pres">
      <dgm:prSet presAssocID="{6150684A-8F5C-4AD4-B93C-1A7BA12A9C5A}" presName="spacer" presStyleCnt="0"/>
      <dgm:spPr/>
    </dgm:pt>
    <dgm:pt modelId="{05E0ED94-4F19-49FE-8BCB-2113CF319F84}" type="pres">
      <dgm:prSet presAssocID="{72977E16-E6A0-450A-802D-760AE08A6AEF}" presName="parentText" presStyleLbl="node1" presStyleIdx="4" presStyleCnt="5">
        <dgm:presLayoutVars>
          <dgm:chMax val="0"/>
          <dgm:bulletEnabled val="1"/>
        </dgm:presLayoutVars>
      </dgm:prSet>
      <dgm:spPr/>
    </dgm:pt>
  </dgm:ptLst>
  <dgm:cxnLst>
    <dgm:cxn modelId="{55075E2B-C320-45E6-AF72-DE548D1F6472}" type="presOf" srcId="{17F559CD-C39C-4274-A689-D45573DBBEF3}" destId="{1BC75280-4F54-457A-AFD0-7AF51BB6298B}" srcOrd="0" destOrd="0" presId="urn:microsoft.com/office/officeart/2005/8/layout/vList2"/>
    <dgm:cxn modelId="{FAEF0941-DA74-4633-A48E-A1DA333F04E1}" srcId="{044A92B3-547C-412D-89D6-F4D8B3A94BA6}" destId="{303589E2-0470-412E-A3F5-0097E2D8383C}" srcOrd="3" destOrd="0" parTransId="{FD472678-0129-4E5C-8A73-5B79F09345FB}" sibTransId="{6150684A-8F5C-4AD4-B93C-1A7BA12A9C5A}"/>
    <dgm:cxn modelId="{036C9442-81EF-445A-A294-6D02C8692321}" srcId="{044A92B3-547C-412D-89D6-F4D8B3A94BA6}" destId="{72977E16-E6A0-450A-802D-760AE08A6AEF}" srcOrd="4" destOrd="0" parTransId="{F4A6932A-0389-4DEE-9CB2-D3E6889B2896}" sibTransId="{4E615D23-A312-45B2-8A71-B7B4C780E28D}"/>
    <dgm:cxn modelId="{9F74F744-C5DF-4865-8C56-E365528E13C5}" type="presOf" srcId="{044A92B3-547C-412D-89D6-F4D8B3A94BA6}" destId="{1304EDA5-59F0-4D3F-BF29-0A836CBC009D}" srcOrd="0" destOrd="0" presId="urn:microsoft.com/office/officeart/2005/8/layout/vList2"/>
    <dgm:cxn modelId="{A914F051-A24E-4EEF-9926-945ECE82CCFC}" srcId="{044A92B3-547C-412D-89D6-F4D8B3A94BA6}" destId="{17F559CD-C39C-4274-A689-D45573DBBEF3}" srcOrd="0" destOrd="0" parTransId="{B0786ABB-E2DA-4AA1-86A6-225781EE3CCB}" sibTransId="{41EF5815-0A90-4052-B051-7D2F7422953D}"/>
    <dgm:cxn modelId="{22ADC995-658B-4A8E-BEAF-D59772C6EEA8}" type="presOf" srcId="{C1B7A07C-C998-44CF-931B-A0786060935B}" destId="{1DCB1F91-1F70-4DAF-8C43-06694D44DF53}" srcOrd="0" destOrd="0" presId="urn:microsoft.com/office/officeart/2005/8/layout/vList2"/>
    <dgm:cxn modelId="{C09C92B3-23AA-4618-B5CB-7DF4E19B2C2E}" type="presOf" srcId="{06BF14DF-6A37-4BA0-893D-68CE0D32C258}" destId="{DD6B6AD5-506E-42CC-993C-F7FA6321FB96}" srcOrd="0" destOrd="0" presId="urn:microsoft.com/office/officeart/2005/8/layout/vList2"/>
    <dgm:cxn modelId="{5484F3BF-B0A9-4EF1-BF36-45A4A7847683}" type="presOf" srcId="{303589E2-0470-412E-A3F5-0097E2D8383C}" destId="{AAA20F52-74DB-4FC2-A385-4AFD8B1065F8}" srcOrd="0" destOrd="0" presId="urn:microsoft.com/office/officeart/2005/8/layout/vList2"/>
    <dgm:cxn modelId="{A15225E9-F57A-42CF-897F-2D125A28F5D0}" srcId="{044A92B3-547C-412D-89D6-F4D8B3A94BA6}" destId="{06BF14DF-6A37-4BA0-893D-68CE0D32C258}" srcOrd="2" destOrd="0" parTransId="{7CD85EDD-D93F-4049-8798-A8C236B7ACC4}" sibTransId="{62932117-4300-4913-8D14-EA64B247A1E6}"/>
    <dgm:cxn modelId="{903663F2-57F9-4A8D-9D11-45F2F8C01506}" srcId="{044A92B3-547C-412D-89D6-F4D8B3A94BA6}" destId="{C1B7A07C-C998-44CF-931B-A0786060935B}" srcOrd="1" destOrd="0" parTransId="{B32DC859-7CD4-4F8F-B8C6-B29B5A270D28}" sibTransId="{506D27D4-DCD4-4875-8FA6-20CD6C87BD5C}"/>
    <dgm:cxn modelId="{8A556CF4-4446-4920-96EE-9E7AE5A2D3F1}" type="presOf" srcId="{72977E16-E6A0-450A-802D-760AE08A6AEF}" destId="{05E0ED94-4F19-49FE-8BCB-2113CF319F84}" srcOrd="0" destOrd="0" presId="urn:microsoft.com/office/officeart/2005/8/layout/vList2"/>
    <dgm:cxn modelId="{A85113CD-A15A-40A5-A0D6-8D1CAA1283CD}" type="presParOf" srcId="{1304EDA5-59F0-4D3F-BF29-0A836CBC009D}" destId="{1BC75280-4F54-457A-AFD0-7AF51BB6298B}" srcOrd="0" destOrd="0" presId="urn:microsoft.com/office/officeart/2005/8/layout/vList2"/>
    <dgm:cxn modelId="{2B06F28E-F81C-42FF-8523-E5106CB52CD6}" type="presParOf" srcId="{1304EDA5-59F0-4D3F-BF29-0A836CBC009D}" destId="{915CA2AD-D533-4040-A898-961B6BA552C7}" srcOrd="1" destOrd="0" presId="urn:microsoft.com/office/officeart/2005/8/layout/vList2"/>
    <dgm:cxn modelId="{5546E5FC-8C1A-4857-BE85-2276697746C4}" type="presParOf" srcId="{1304EDA5-59F0-4D3F-BF29-0A836CBC009D}" destId="{1DCB1F91-1F70-4DAF-8C43-06694D44DF53}" srcOrd="2" destOrd="0" presId="urn:microsoft.com/office/officeart/2005/8/layout/vList2"/>
    <dgm:cxn modelId="{8556C833-086E-4E3E-B2C9-A39E30DAC238}" type="presParOf" srcId="{1304EDA5-59F0-4D3F-BF29-0A836CBC009D}" destId="{68996C92-5B1A-4B66-9E30-162359AEDF50}" srcOrd="3" destOrd="0" presId="urn:microsoft.com/office/officeart/2005/8/layout/vList2"/>
    <dgm:cxn modelId="{97705F86-15A2-4DE4-B10A-42484CB69A07}" type="presParOf" srcId="{1304EDA5-59F0-4D3F-BF29-0A836CBC009D}" destId="{DD6B6AD5-506E-42CC-993C-F7FA6321FB96}" srcOrd="4" destOrd="0" presId="urn:microsoft.com/office/officeart/2005/8/layout/vList2"/>
    <dgm:cxn modelId="{2B0FB3E4-02A1-438F-989F-7D7B9F9BBC7B}" type="presParOf" srcId="{1304EDA5-59F0-4D3F-BF29-0A836CBC009D}" destId="{450D29FC-3ABF-4A29-B523-0C2F6339D669}" srcOrd="5" destOrd="0" presId="urn:microsoft.com/office/officeart/2005/8/layout/vList2"/>
    <dgm:cxn modelId="{80CCFF17-6602-4FBB-BE6D-08DC902FAEFD}" type="presParOf" srcId="{1304EDA5-59F0-4D3F-BF29-0A836CBC009D}" destId="{AAA20F52-74DB-4FC2-A385-4AFD8B1065F8}" srcOrd="6" destOrd="0" presId="urn:microsoft.com/office/officeart/2005/8/layout/vList2"/>
    <dgm:cxn modelId="{E02D7977-3D46-4A1C-8E98-1C7F3F647D53}" type="presParOf" srcId="{1304EDA5-59F0-4D3F-BF29-0A836CBC009D}" destId="{C207C8BA-C10E-47D8-B020-82DD053E6CB9}" srcOrd="7" destOrd="0" presId="urn:microsoft.com/office/officeart/2005/8/layout/vList2"/>
    <dgm:cxn modelId="{92BD7365-224A-4B8D-947B-D22094F3599D}" type="presParOf" srcId="{1304EDA5-59F0-4D3F-BF29-0A836CBC009D}" destId="{05E0ED94-4F19-49FE-8BCB-2113CF319F8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EF7CF-A66B-40EC-BEBA-81EA3AC547CF}">
      <dsp:nvSpPr>
        <dsp:cNvPr id="0" name=""/>
        <dsp:cNvSpPr/>
      </dsp:nvSpPr>
      <dsp:spPr>
        <a:xfrm>
          <a:off x="0" y="478639"/>
          <a:ext cx="6496050" cy="1172266"/>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kern="1200"/>
            <a:t>Domingo : 1 300 000 abonnés.</a:t>
          </a:r>
          <a:endParaRPr lang="en-US" sz="1700" kern="1200"/>
        </a:p>
      </dsp:txBody>
      <dsp:txXfrm>
        <a:off x="57225" y="535864"/>
        <a:ext cx="6381600" cy="1057816"/>
      </dsp:txXfrm>
    </dsp:sp>
    <dsp:sp modelId="{4A3CC5EB-D47D-428B-A95D-CD4C854C514C}">
      <dsp:nvSpPr>
        <dsp:cNvPr id="0" name=""/>
        <dsp:cNvSpPr/>
      </dsp:nvSpPr>
      <dsp:spPr>
        <a:xfrm>
          <a:off x="0" y="1699866"/>
          <a:ext cx="6496050" cy="1172266"/>
        </a:xfrm>
        <a:prstGeom prst="roundRect">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kern="1200"/>
            <a:t>Le cout financier pour l'un ou l'autre des twitcheur est assez variable en effet en fonction du temps passé et surtout de personnes qui vont suivrent leurs interventions, le tarif est compris entre 1500 € et 10 000 €. </a:t>
          </a:r>
          <a:endParaRPr lang="en-US" sz="1700" kern="1200"/>
        </a:p>
      </dsp:txBody>
      <dsp:txXfrm>
        <a:off x="57225" y="1757091"/>
        <a:ext cx="6381600" cy="1057816"/>
      </dsp:txXfrm>
    </dsp:sp>
    <dsp:sp modelId="{9EFFB5F7-425B-4B8F-B82D-258019E3DAD6}">
      <dsp:nvSpPr>
        <dsp:cNvPr id="0" name=""/>
        <dsp:cNvSpPr/>
      </dsp:nvSpPr>
      <dsp:spPr>
        <a:xfrm>
          <a:off x="0" y="2921093"/>
          <a:ext cx="6496050" cy="1172266"/>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kern="1200"/>
            <a:t>Michou : 883 700 abonnés. </a:t>
          </a:r>
          <a:endParaRPr lang="en-US" sz="1700" kern="1200"/>
        </a:p>
      </dsp:txBody>
      <dsp:txXfrm>
        <a:off x="57225" y="2978318"/>
        <a:ext cx="6381600" cy="1057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96F8B-E891-4D7B-BE79-9A9FECE87BC3}">
      <dsp:nvSpPr>
        <dsp:cNvPr id="0" name=""/>
        <dsp:cNvSpPr/>
      </dsp:nvSpPr>
      <dsp:spPr>
        <a:xfrm>
          <a:off x="0" y="47475"/>
          <a:ext cx="6496050" cy="1452029"/>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b="0" i="0" kern="1200"/>
            <a:t>Evenement sur place. </a:t>
          </a:r>
          <a:endParaRPr lang="en-US" sz="2100" kern="1200"/>
        </a:p>
      </dsp:txBody>
      <dsp:txXfrm>
        <a:off x="70882" y="118357"/>
        <a:ext cx="6354286" cy="1310265"/>
      </dsp:txXfrm>
    </dsp:sp>
    <dsp:sp modelId="{BAA7C0B6-DFCD-4899-AEC1-B8CA38D4F50E}">
      <dsp:nvSpPr>
        <dsp:cNvPr id="0" name=""/>
        <dsp:cNvSpPr/>
      </dsp:nvSpPr>
      <dsp:spPr>
        <a:xfrm>
          <a:off x="0" y="1559985"/>
          <a:ext cx="6496050" cy="1452029"/>
        </a:xfrm>
        <a:prstGeom prst="roundRect">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b="0" i="0" kern="1200"/>
            <a:t>Viser les écoles d'ESport --&gt; Tarif préférentiel pour ces étudiants  ( par exemple G.Business School..). </a:t>
          </a:r>
          <a:endParaRPr lang="en-US" sz="2100" kern="1200"/>
        </a:p>
      </dsp:txBody>
      <dsp:txXfrm>
        <a:off x="70882" y="1630867"/>
        <a:ext cx="6354286" cy="1310265"/>
      </dsp:txXfrm>
    </dsp:sp>
    <dsp:sp modelId="{FB7861A2-2583-47A9-80E3-08E00FC0C0AD}">
      <dsp:nvSpPr>
        <dsp:cNvPr id="0" name=""/>
        <dsp:cNvSpPr/>
      </dsp:nvSpPr>
      <dsp:spPr>
        <a:xfrm>
          <a:off x="0" y="3072494"/>
          <a:ext cx="6496050" cy="1452029"/>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b="0" i="0" kern="1200"/>
            <a:t>Les étudiants dans les universités publiques peuvent choisir de pratiquer la discipline une fois par semaine dans le cadre de l'option sport à l'université. </a:t>
          </a:r>
          <a:endParaRPr lang="en-US" sz="2100" kern="1200"/>
        </a:p>
      </dsp:txBody>
      <dsp:txXfrm>
        <a:off x="70882" y="3143376"/>
        <a:ext cx="6354286" cy="13102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72438-C7F7-44FA-B72E-F443B597E273}">
      <dsp:nvSpPr>
        <dsp:cNvPr id="0" name=""/>
        <dsp:cNvSpPr/>
      </dsp:nvSpPr>
      <dsp:spPr>
        <a:xfrm>
          <a:off x="0" y="453779"/>
          <a:ext cx="6496050" cy="179478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kern="1200"/>
            <a:t>Offrir un code promo pour les licenciés de la FFT sur le jeu ( on touchera des licenciés disposant de la VR).</a:t>
          </a:r>
          <a:endParaRPr lang="en-US" sz="2600" kern="1200"/>
        </a:p>
      </dsp:txBody>
      <dsp:txXfrm>
        <a:off x="87614" y="541393"/>
        <a:ext cx="6320822" cy="1619552"/>
      </dsp:txXfrm>
    </dsp:sp>
    <dsp:sp modelId="{B0CFCA80-1791-4F66-A283-B8A0BF2500F1}">
      <dsp:nvSpPr>
        <dsp:cNvPr id="0" name=""/>
        <dsp:cNvSpPr/>
      </dsp:nvSpPr>
      <dsp:spPr>
        <a:xfrm>
          <a:off x="0" y="2323439"/>
          <a:ext cx="6496050" cy="1794780"/>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kern="1200"/>
            <a:t>Que le jeu Eleven fasse un partenariat avec un streamer afin de  gagner des clés du jeu sur les chaînes Twitch de certains Streamers lors de jeux VR.  </a:t>
          </a:r>
          <a:endParaRPr lang="en-US" sz="2600" kern="1200"/>
        </a:p>
      </dsp:txBody>
      <dsp:txXfrm>
        <a:off x="87614" y="2411053"/>
        <a:ext cx="6320822" cy="16195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75280-4F54-457A-AFD0-7AF51BB6298B}">
      <dsp:nvSpPr>
        <dsp:cNvPr id="0" name=""/>
        <dsp:cNvSpPr/>
      </dsp:nvSpPr>
      <dsp:spPr>
        <a:xfrm>
          <a:off x="0" y="13228"/>
          <a:ext cx="5614987" cy="89643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kern="1200"/>
            <a:t>Mettre du contenu dynamique. </a:t>
          </a:r>
          <a:endParaRPr lang="en-US" sz="2300" kern="1200"/>
        </a:p>
      </dsp:txBody>
      <dsp:txXfrm>
        <a:off x="43761" y="56989"/>
        <a:ext cx="5527465" cy="808917"/>
      </dsp:txXfrm>
    </dsp:sp>
    <dsp:sp modelId="{1DCB1F91-1F70-4DAF-8C43-06694D44DF53}">
      <dsp:nvSpPr>
        <dsp:cNvPr id="0" name=""/>
        <dsp:cNvSpPr/>
      </dsp:nvSpPr>
      <dsp:spPr>
        <a:xfrm>
          <a:off x="0" y="975907"/>
          <a:ext cx="5614987" cy="896439"/>
        </a:xfrm>
        <a:prstGeom prst="roundRect">
          <a:avLst/>
        </a:prstGeom>
        <a:solidFill>
          <a:schemeClr val="accent2">
            <a:hueOff val="338703"/>
            <a:satOff val="-1658"/>
            <a:lumOff val="93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kern="1200"/>
            <a:t>Mettre les visages des compétiteurs. </a:t>
          </a:r>
          <a:endParaRPr lang="en-US" sz="2300" kern="1200"/>
        </a:p>
      </dsp:txBody>
      <dsp:txXfrm>
        <a:off x="43761" y="1019668"/>
        <a:ext cx="5527465" cy="808917"/>
      </dsp:txXfrm>
    </dsp:sp>
    <dsp:sp modelId="{DD6B6AD5-506E-42CC-993C-F7FA6321FB96}">
      <dsp:nvSpPr>
        <dsp:cNvPr id="0" name=""/>
        <dsp:cNvSpPr/>
      </dsp:nvSpPr>
      <dsp:spPr>
        <a:xfrm>
          <a:off x="0" y="1938586"/>
          <a:ext cx="5614987" cy="896439"/>
        </a:xfrm>
        <a:prstGeom prst="roundRect">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kern="1200"/>
            <a:t>Mettre un avatar ( le chat ce n'est pas crédible). </a:t>
          </a:r>
          <a:endParaRPr lang="en-US" sz="2300" kern="1200"/>
        </a:p>
      </dsp:txBody>
      <dsp:txXfrm>
        <a:off x="43761" y="1982347"/>
        <a:ext cx="5527465" cy="808917"/>
      </dsp:txXfrm>
    </dsp:sp>
    <dsp:sp modelId="{AAA20F52-74DB-4FC2-A385-4AFD8B1065F8}">
      <dsp:nvSpPr>
        <dsp:cNvPr id="0" name=""/>
        <dsp:cNvSpPr/>
      </dsp:nvSpPr>
      <dsp:spPr>
        <a:xfrm>
          <a:off x="0" y="2901266"/>
          <a:ext cx="5614987" cy="896439"/>
        </a:xfrm>
        <a:prstGeom prst="roundRect">
          <a:avLst/>
        </a:prstGeom>
        <a:solidFill>
          <a:schemeClr val="accent2">
            <a:hueOff val="1016110"/>
            <a:satOff val="-4974"/>
            <a:lumOff val="279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kern="1200"/>
            <a:t>Musique ou fond sonore. </a:t>
          </a:r>
          <a:endParaRPr lang="en-US" sz="2300" kern="1200"/>
        </a:p>
      </dsp:txBody>
      <dsp:txXfrm>
        <a:off x="43761" y="2945027"/>
        <a:ext cx="5527465" cy="808917"/>
      </dsp:txXfrm>
    </dsp:sp>
    <dsp:sp modelId="{05E0ED94-4F19-49FE-8BCB-2113CF319F84}">
      <dsp:nvSpPr>
        <dsp:cNvPr id="0" name=""/>
        <dsp:cNvSpPr/>
      </dsp:nvSpPr>
      <dsp:spPr>
        <a:xfrm>
          <a:off x="0" y="3863945"/>
          <a:ext cx="5614987" cy="896439"/>
        </a:xfrm>
        <a:prstGeom prst="round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kern="1200"/>
            <a:t>Speaker ou sorte de speaker pour dynamiser la partie</a:t>
          </a:r>
          <a:endParaRPr lang="en-US" sz="2300" kern="1200"/>
        </a:p>
      </dsp:txBody>
      <dsp:txXfrm>
        <a:off x="43761" y="3907706"/>
        <a:ext cx="5527465" cy="8089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774619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111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56674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478860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380656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2/18/2022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962949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2/18/2022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23612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52472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9787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45362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25966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47192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294466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2/18/2022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01831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2/18/2022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1250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2/18/2022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45854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25093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2/18/2022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17985746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pastorcalvo@amos-school.com" TargetMode="External"/><Relationship Id="rId2" Type="http://schemas.openxmlformats.org/officeDocument/2006/relationships/hyperlink" Target="mailto:Sdelbart@amos-school.com" TargetMode="Externa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mailto:Nmichel@amos-school.com"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4872012" y="1447800"/>
            <a:ext cx="5222325" cy="3329581"/>
          </a:xfrm>
        </p:spPr>
        <p:txBody>
          <a:bodyPr>
            <a:normAutofit/>
          </a:bodyPr>
          <a:lstStyle/>
          <a:p>
            <a:pPr>
              <a:lnSpc>
                <a:spcPct val="90000"/>
              </a:lnSpc>
            </a:pPr>
            <a:r>
              <a:rPr lang="fr-FR" sz="6100">
                <a:solidFill>
                  <a:srgbClr val="EBEBEB"/>
                </a:solidFill>
                <a:cs typeface="Calibri Light"/>
              </a:rPr>
              <a:t>Eleven Tennis de Table </a:t>
            </a:r>
            <a:br>
              <a:rPr lang="fr-FR" sz="6100">
                <a:solidFill>
                  <a:srgbClr val="EBEBEB"/>
                </a:solidFill>
                <a:cs typeface="Calibri Light"/>
              </a:rPr>
            </a:br>
            <a:endParaRPr lang="fr-FR" sz="6100">
              <a:solidFill>
                <a:srgbClr val="EBEBEB"/>
              </a:solidFill>
            </a:endParaRPr>
          </a:p>
        </p:txBody>
      </p:sp>
      <p:sp>
        <p:nvSpPr>
          <p:cNvPr id="3" name="Sous-titre 2"/>
          <p:cNvSpPr>
            <a:spLocks noGrp="1"/>
          </p:cNvSpPr>
          <p:nvPr>
            <p:ph type="subTitle" idx="1"/>
          </p:nvPr>
        </p:nvSpPr>
        <p:spPr>
          <a:xfrm>
            <a:off x="4872012" y="4777380"/>
            <a:ext cx="7105759" cy="861420"/>
          </a:xfrm>
        </p:spPr>
        <p:txBody>
          <a:bodyPr vert="horz" lIns="91440" tIns="45720" rIns="91440" bIns="45720" rtlCol="0" anchor="t">
            <a:noAutofit/>
          </a:bodyPr>
          <a:lstStyle/>
          <a:p>
            <a:pPr>
              <a:lnSpc>
                <a:spcPct val="90000"/>
              </a:lnSpc>
            </a:pPr>
            <a:r>
              <a:rPr lang="fr-FR" sz="1600">
                <a:solidFill>
                  <a:schemeClr val="tx2">
                    <a:lumMod val="40000"/>
                    <a:lumOff val="60000"/>
                  </a:schemeClr>
                </a:solidFill>
                <a:cs typeface="Calibri"/>
              </a:rPr>
              <a:t>Nathan Michel, </a:t>
            </a:r>
            <a:r>
              <a:rPr lang="fr-FR" sz="1600" err="1">
                <a:solidFill>
                  <a:schemeClr val="tx2">
                    <a:lumMod val="40000"/>
                    <a:lumOff val="60000"/>
                  </a:schemeClr>
                </a:solidFill>
                <a:cs typeface="Calibri"/>
              </a:rPr>
              <a:t>Eric</a:t>
            </a:r>
            <a:r>
              <a:rPr lang="fr-FR" sz="1600">
                <a:solidFill>
                  <a:schemeClr val="tx2">
                    <a:lumMod val="40000"/>
                    <a:lumOff val="60000"/>
                  </a:schemeClr>
                </a:solidFill>
                <a:cs typeface="Calibri"/>
              </a:rPr>
              <a:t> Pastor Calvo, Sylvain </a:t>
            </a:r>
            <a:r>
              <a:rPr lang="fr-FR" sz="1600" err="1">
                <a:solidFill>
                  <a:schemeClr val="tx2">
                    <a:lumMod val="40000"/>
                    <a:lumOff val="60000"/>
                  </a:schemeClr>
                </a:solidFill>
                <a:cs typeface="Calibri"/>
              </a:rPr>
              <a:t>Delbart</a:t>
            </a:r>
            <a:r>
              <a:rPr lang="fr-FR" sz="1600">
                <a:solidFill>
                  <a:schemeClr val="tx2">
                    <a:lumMod val="40000"/>
                    <a:lumOff val="60000"/>
                  </a:schemeClr>
                </a:solidFill>
                <a:cs typeface="Calibri"/>
              </a:rPr>
              <a:t> </a:t>
            </a:r>
          </a:p>
          <a:p>
            <a:pPr>
              <a:lnSpc>
                <a:spcPct val="90000"/>
              </a:lnSpc>
            </a:pPr>
            <a:r>
              <a:rPr lang="fr-FR" sz="1600">
                <a:solidFill>
                  <a:schemeClr val="tx2">
                    <a:lumMod val="40000"/>
                    <a:lumOff val="60000"/>
                  </a:schemeClr>
                </a:solidFill>
                <a:cs typeface="Calibri"/>
                <a:hlinkClick r:id="rId2">
                  <a:extLst>
                    <a:ext uri="{A12FA001-AC4F-418D-AE19-62706E023703}">
                      <ahyp:hlinkClr xmlns:ahyp="http://schemas.microsoft.com/office/drawing/2018/hyperlinkcolor" val="tx"/>
                    </a:ext>
                  </a:extLst>
                </a:hlinkClick>
              </a:rPr>
              <a:t>Sdelbart@amos-school.com</a:t>
            </a:r>
            <a:r>
              <a:rPr lang="fr-FR" sz="1600">
                <a:solidFill>
                  <a:schemeClr val="tx2">
                    <a:lumMod val="40000"/>
                    <a:lumOff val="60000"/>
                  </a:schemeClr>
                </a:solidFill>
                <a:cs typeface="Calibri"/>
              </a:rPr>
              <a:t> </a:t>
            </a:r>
          </a:p>
          <a:p>
            <a:pPr>
              <a:lnSpc>
                <a:spcPct val="90000"/>
              </a:lnSpc>
            </a:pPr>
            <a:r>
              <a:rPr lang="fr-FR" sz="1600">
                <a:solidFill>
                  <a:schemeClr val="tx2">
                    <a:lumMod val="40000"/>
                    <a:lumOff val="60000"/>
                  </a:schemeClr>
                </a:solidFill>
                <a:cs typeface="Calibri"/>
                <a:hlinkClick r:id="rId3">
                  <a:extLst>
                    <a:ext uri="{A12FA001-AC4F-418D-AE19-62706E023703}">
                      <ahyp:hlinkClr xmlns:ahyp="http://schemas.microsoft.com/office/drawing/2018/hyperlinkcolor" val="tx"/>
                    </a:ext>
                  </a:extLst>
                </a:hlinkClick>
              </a:rPr>
              <a:t>epastorcalvo@amos-school.com</a:t>
            </a:r>
            <a:endParaRPr lang="fr-FR" sz="1600">
              <a:solidFill>
                <a:schemeClr val="tx2">
                  <a:lumMod val="40000"/>
                  <a:lumOff val="60000"/>
                </a:schemeClr>
              </a:solidFill>
              <a:cs typeface="Calibri"/>
            </a:endParaRPr>
          </a:p>
          <a:p>
            <a:pPr>
              <a:lnSpc>
                <a:spcPct val="90000"/>
              </a:lnSpc>
            </a:pPr>
            <a:r>
              <a:rPr lang="fr-FR" sz="1600">
                <a:solidFill>
                  <a:schemeClr val="tx2">
                    <a:lumMod val="40000"/>
                    <a:lumOff val="60000"/>
                  </a:schemeClr>
                </a:solidFill>
                <a:cs typeface="Calibri"/>
                <a:hlinkClick r:id="rId4">
                  <a:extLst>
                    <a:ext uri="{A12FA001-AC4F-418D-AE19-62706E023703}">
                      <ahyp:hlinkClr xmlns:ahyp="http://schemas.microsoft.com/office/drawing/2018/hyperlinkcolor" val="tx"/>
                    </a:ext>
                  </a:extLst>
                </a:hlinkClick>
              </a:rPr>
              <a:t>nmichel@amos-school.com</a:t>
            </a:r>
            <a:endParaRPr lang="fr-FR" sz="1600">
              <a:solidFill>
                <a:schemeClr val="tx2">
                  <a:lumMod val="40000"/>
                  <a:lumOff val="60000"/>
                </a:schemeClr>
              </a:solidFill>
              <a:cs typeface="Calibri"/>
            </a:endParaRPr>
          </a:p>
          <a:p>
            <a:pPr>
              <a:lnSpc>
                <a:spcPct val="90000"/>
              </a:lnSpc>
            </a:pPr>
            <a:endParaRPr lang="fr-FR" sz="700">
              <a:solidFill>
                <a:schemeClr val="tx2">
                  <a:lumMod val="40000"/>
                  <a:lumOff val="60000"/>
                </a:schemeClr>
              </a:solidFill>
              <a:cs typeface="Calibri"/>
            </a:endParaRPr>
          </a:p>
          <a:p>
            <a:pPr>
              <a:lnSpc>
                <a:spcPct val="90000"/>
              </a:lnSpc>
            </a:pPr>
            <a:endParaRPr lang="fr-FR" sz="700">
              <a:solidFill>
                <a:schemeClr val="tx2">
                  <a:lumMod val="40000"/>
                  <a:lumOff val="60000"/>
                </a:schemeClr>
              </a:solidFill>
              <a:cs typeface="Calibri"/>
            </a:endParaRPr>
          </a:p>
        </p:txBody>
      </p:sp>
      <p:sp>
        <p:nvSpPr>
          <p:cNvPr id="12"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Graphic 6" descr="Table tennis">
            <a:extLst>
              <a:ext uri="{FF2B5EF4-FFF2-40B4-BE49-F238E27FC236}">
                <a16:creationId xmlns:a16="http://schemas.microsoft.com/office/drawing/2014/main" id="{046D82D3-4368-4B27-BDDC-4932A2094B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7240" y="2074882"/>
            <a:ext cx="2936836" cy="2936836"/>
          </a:xfrm>
          <a:prstGeom prst="rect">
            <a:avLst/>
          </a:prstGeom>
          <a:effectLst/>
        </p:spPr>
      </p:pic>
    </p:spTree>
    <p:extLst>
      <p:ext uri="{BB962C8B-B14F-4D97-AF65-F5344CB8AC3E}">
        <p14:creationId xmlns:p14="http://schemas.microsoft.com/office/powerpoint/2010/main" val="378408903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E5B0AD9-2738-48BF-A491-83E50DACD8A5}"/>
              </a:ext>
            </a:extLst>
          </p:cNvPr>
          <p:cNvSpPr>
            <a:spLocks noGrp="1"/>
          </p:cNvSpPr>
          <p:nvPr>
            <p:ph type="title"/>
          </p:nvPr>
        </p:nvSpPr>
        <p:spPr>
          <a:xfrm>
            <a:off x="648929" y="1063417"/>
            <a:ext cx="3505495" cy="4675396"/>
          </a:xfrm>
        </p:spPr>
        <p:txBody>
          <a:bodyPr anchor="ctr">
            <a:normAutofit/>
          </a:bodyPr>
          <a:lstStyle/>
          <a:p>
            <a:pPr>
              <a:lnSpc>
                <a:spcPct val="90000"/>
              </a:lnSpc>
            </a:pPr>
            <a:r>
              <a:rPr lang="fr-FR" sz="3600">
                <a:solidFill>
                  <a:srgbClr val="F2F2F2"/>
                </a:solidFill>
                <a:cs typeface="Calibri Light"/>
              </a:rPr>
              <a:t>Revoir le contenu de la chaîne Twitch pour la rendre intéractif et augmenter le nombre d'abonnées</a:t>
            </a:r>
            <a:endParaRPr lang="fr-FR" sz="3600">
              <a:solidFill>
                <a:srgbClr val="F2F2F2"/>
              </a:solidFill>
            </a:endParaRPr>
          </a:p>
        </p:txBody>
      </p:sp>
      <p:sp>
        <p:nvSpPr>
          <p:cNvPr id="11" name="Rectangle 10">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Espace réservé du contenu 2">
            <a:extLst>
              <a:ext uri="{FF2B5EF4-FFF2-40B4-BE49-F238E27FC236}">
                <a16:creationId xmlns:a16="http://schemas.microsoft.com/office/drawing/2014/main" id="{78DCB43B-16BD-416F-B71F-2AA68D268D5C}"/>
              </a:ext>
            </a:extLst>
          </p:cNvPr>
          <p:cNvGraphicFramePr>
            <a:graphicFrameLocks noGrp="1"/>
          </p:cNvGraphicFramePr>
          <p:nvPr>
            <p:ph idx="1"/>
            <p:extLst>
              <p:ext uri="{D42A27DB-BD31-4B8C-83A1-F6EECF244321}">
                <p14:modId xmlns:p14="http://schemas.microsoft.com/office/powerpoint/2010/main" val="2538720772"/>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909762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5EF0F70-AA8D-4E8A-8EB6-280E37EB4233}"/>
              </a:ext>
            </a:extLst>
          </p:cNvPr>
          <p:cNvSpPr>
            <a:spLocks noGrp="1"/>
          </p:cNvSpPr>
          <p:nvPr>
            <p:ph type="title"/>
          </p:nvPr>
        </p:nvSpPr>
        <p:spPr>
          <a:xfrm>
            <a:off x="648931" y="629266"/>
            <a:ext cx="4166510" cy="1622321"/>
          </a:xfrm>
        </p:spPr>
        <p:txBody>
          <a:bodyPr vert="horz" lIns="91440" tIns="45720" rIns="91440" bIns="45720" rtlCol="0" anchor="t">
            <a:normAutofit/>
          </a:bodyPr>
          <a:lstStyle/>
          <a:p>
            <a:pPr>
              <a:lnSpc>
                <a:spcPct val="90000"/>
              </a:lnSpc>
            </a:pPr>
            <a:r>
              <a:rPr lang="en-US" sz="3600" b="0" i="0" kern="1200">
                <a:solidFill>
                  <a:srgbClr val="EBEBEB"/>
                </a:solidFill>
                <a:latin typeface="+mj-lt"/>
                <a:ea typeface="+mj-ea"/>
                <a:cs typeface="+mj-cs"/>
              </a:rPr>
              <a:t>SEO Métaverse (Essai gratuit)--&gt; Wii sport </a:t>
            </a: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Image 4">
            <a:extLst>
              <a:ext uri="{FF2B5EF4-FFF2-40B4-BE49-F238E27FC236}">
                <a16:creationId xmlns:a16="http://schemas.microsoft.com/office/drawing/2014/main" id="{955E716F-8AF5-4427-BD26-96A2116F254B}"/>
              </a:ext>
            </a:extLst>
          </p:cNvPr>
          <p:cNvPicPr>
            <a:picLocks noGrp="1" noChangeAspect="1"/>
          </p:cNvPicPr>
          <p:nvPr>
            <p:ph idx="1"/>
          </p:nvPr>
        </p:nvPicPr>
        <p:blipFill>
          <a:blip r:embed="rId2"/>
          <a:stretch>
            <a:fillRect/>
          </a:stretch>
        </p:blipFill>
        <p:spPr>
          <a:xfrm>
            <a:off x="6093992" y="1385290"/>
            <a:ext cx="5449889" cy="4087416"/>
          </a:xfrm>
          <a:prstGeom prst="rect">
            <a:avLst/>
          </a:prstGeom>
          <a:effectLst/>
        </p:spPr>
      </p:pic>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ZoneTexte 2">
            <a:extLst>
              <a:ext uri="{FF2B5EF4-FFF2-40B4-BE49-F238E27FC236}">
                <a16:creationId xmlns:a16="http://schemas.microsoft.com/office/drawing/2014/main" id="{610337D4-D650-4F52-B76C-5AC20C4C6411}"/>
              </a:ext>
            </a:extLst>
          </p:cNvPr>
          <p:cNvSpPr txBox="1"/>
          <p:nvPr/>
        </p:nvSpPr>
        <p:spPr>
          <a:xfrm>
            <a:off x="648931" y="2438400"/>
            <a:ext cx="4166509" cy="378541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defTabSz="457200">
              <a:spcBef>
                <a:spcPts val="1000"/>
              </a:spcBef>
              <a:buClr>
                <a:schemeClr val="bg2">
                  <a:lumMod val="40000"/>
                  <a:lumOff val="60000"/>
                </a:schemeClr>
              </a:buClr>
              <a:buSzPct val="80000"/>
              <a:buFont typeface="Wingdings 3" charset="2"/>
              <a:buChar char=""/>
            </a:pPr>
            <a:r>
              <a:rPr lang="en-US">
                <a:solidFill>
                  <a:srgbClr val="EBEBEB"/>
                </a:solidFill>
                <a:latin typeface="+mj-lt"/>
                <a:ea typeface="+mj-ea"/>
                <a:cs typeface="+mj-cs"/>
              </a:rPr>
              <a:t>Réserver un espace de publicité dans le métraverse afin de communiquer directement sur le lieu de la plateforme. Permet de toucher notre cible possédant déjà le matériel. </a:t>
            </a:r>
          </a:p>
          <a:p>
            <a:pPr defTabSz="457200">
              <a:spcBef>
                <a:spcPts val="1000"/>
              </a:spcBef>
              <a:buClr>
                <a:schemeClr val="bg2">
                  <a:lumMod val="40000"/>
                  <a:lumOff val="60000"/>
                </a:schemeClr>
              </a:buClr>
              <a:buSzPct val="80000"/>
              <a:buFont typeface="Wingdings 3" charset="2"/>
              <a:buChar char=""/>
            </a:pPr>
            <a:r>
              <a:rPr lang="en-US">
                <a:solidFill>
                  <a:srgbClr val="EBEBEB"/>
                </a:solidFill>
                <a:latin typeface="+mj-lt"/>
                <a:ea typeface="+mj-ea"/>
                <a:cs typeface="+mj-cs"/>
              </a:rPr>
              <a:t>Possibilité de mettre sur la plateforme un essai gratuit d'une semaine dans le but de les faire tester le produit et côtoyer la communauté. </a:t>
            </a:r>
          </a:p>
        </p:txBody>
      </p:sp>
    </p:spTree>
    <p:extLst>
      <p:ext uri="{BB962C8B-B14F-4D97-AF65-F5344CB8AC3E}">
        <p14:creationId xmlns:p14="http://schemas.microsoft.com/office/powerpoint/2010/main" val="399610195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6C5DAEC-C822-4627-81D3-83025E5D7476}"/>
              </a:ext>
            </a:extLst>
          </p:cNvPr>
          <p:cNvSpPr>
            <a:spLocks noGrp="1"/>
          </p:cNvSpPr>
          <p:nvPr>
            <p:ph type="title"/>
          </p:nvPr>
        </p:nvSpPr>
        <p:spPr>
          <a:xfrm>
            <a:off x="648931" y="629266"/>
            <a:ext cx="4166510" cy="1622321"/>
          </a:xfrm>
        </p:spPr>
        <p:txBody>
          <a:bodyPr>
            <a:normAutofit/>
          </a:bodyPr>
          <a:lstStyle/>
          <a:p>
            <a:pPr>
              <a:lnSpc>
                <a:spcPct val="90000"/>
              </a:lnSpc>
            </a:pPr>
            <a:r>
              <a:rPr lang="fr-FR" sz="2900">
                <a:solidFill>
                  <a:srgbClr val="EBEBEB"/>
                </a:solidFill>
                <a:cs typeface="Calibri Light"/>
              </a:rPr>
              <a:t>Intervention plateau ( Lestream/ Pop Corn)</a:t>
            </a:r>
            <a:endParaRPr lang="fr-FR" sz="2900">
              <a:solidFill>
                <a:srgbClr val="EBEBEB"/>
              </a:solidFill>
            </a:endParaRP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Image 4" descr="Une image contenant texte, livre, signe, gens&#10;&#10;Description générée automatiquement">
            <a:extLst>
              <a:ext uri="{FF2B5EF4-FFF2-40B4-BE49-F238E27FC236}">
                <a16:creationId xmlns:a16="http://schemas.microsoft.com/office/drawing/2014/main" id="{2F994B37-E62F-4152-923B-23FC050B638C}"/>
              </a:ext>
            </a:extLst>
          </p:cNvPr>
          <p:cNvPicPr>
            <a:picLocks noChangeAspect="1"/>
          </p:cNvPicPr>
          <p:nvPr/>
        </p:nvPicPr>
        <p:blipFill>
          <a:blip r:embed="rId2"/>
          <a:stretch>
            <a:fillRect/>
          </a:stretch>
        </p:blipFill>
        <p:spPr>
          <a:xfrm>
            <a:off x="6093992" y="1896217"/>
            <a:ext cx="5449889" cy="3065562"/>
          </a:xfrm>
          <a:prstGeom prst="rect">
            <a:avLst/>
          </a:prstGeom>
          <a:effectLst/>
        </p:spPr>
      </p:pic>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6DBCA88F-9D55-4512-9845-61C58DFD9AA3}"/>
              </a:ext>
            </a:extLst>
          </p:cNvPr>
          <p:cNvSpPr>
            <a:spLocks noGrp="1"/>
          </p:cNvSpPr>
          <p:nvPr>
            <p:ph idx="1"/>
          </p:nvPr>
        </p:nvSpPr>
        <p:spPr>
          <a:xfrm>
            <a:off x="648931" y="2251494"/>
            <a:ext cx="4166509" cy="3785419"/>
          </a:xfrm>
        </p:spPr>
        <p:txBody>
          <a:bodyPr vert="horz" lIns="91440" tIns="45720" rIns="91440" bIns="45720" rtlCol="0" anchor="t">
            <a:noAutofit/>
          </a:bodyPr>
          <a:lstStyle/>
          <a:p>
            <a:pPr>
              <a:lnSpc>
                <a:spcPct val="90000"/>
              </a:lnSpc>
            </a:pPr>
            <a:r>
              <a:rPr lang="fr-FR" sz="1800">
                <a:solidFill>
                  <a:srgbClr val="EBEBEB"/>
                </a:solidFill>
                <a:cs typeface="Calibri"/>
              </a:rPr>
              <a:t>Faire une chronique sur une chaîne Twitch --&gt; Chronique bienfait de l'ESport sur la santé, le monde du sport se tourne vers cette alternative --&gt; Présentation de jeu.</a:t>
            </a:r>
          </a:p>
          <a:p>
            <a:pPr>
              <a:lnSpc>
                <a:spcPct val="90000"/>
              </a:lnSpc>
            </a:pPr>
            <a:endParaRPr lang="fr-FR" sz="1800">
              <a:solidFill>
                <a:srgbClr val="EBEBEB"/>
              </a:solidFill>
              <a:cs typeface="Calibri"/>
            </a:endParaRPr>
          </a:p>
          <a:p>
            <a:pPr>
              <a:lnSpc>
                <a:spcPct val="90000"/>
              </a:lnSpc>
            </a:pPr>
            <a:r>
              <a:rPr lang="fr-FR" sz="1800" err="1">
                <a:solidFill>
                  <a:srgbClr val="EBEBEB"/>
                </a:solidFill>
                <a:cs typeface="Calibri"/>
              </a:rPr>
              <a:t>PopCorn</a:t>
            </a:r>
            <a:r>
              <a:rPr lang="fr-FR" sz="1800">
                <a:solidFill>
                  <a:srgbClr val="EBEBEB"/>
                </a:solidFill>
                <a:cs typeface="Calibri"/>
              </a:rPr>
              <a:t> = Chronique --&gt; 45 000 spectateurs en moyenne Twitch, replay </a:t>
            </a:r>
            <a:r>
              <a:rPr lang="fr-FR" sz="1800" err="1">
                <a:solidFill>
                  <a:srgbClr val="EBEBEB"/>
                </a:solidFill>
                <a:cs typeface="Calibri"/>
              </a:rPr>
              <a:t>Youtube</a:t>
            </a:r>
            <a:r>
              <a:rPr lang="fr-FR" sz="1800">
                <a:solidFill>
                  <a:srgbClr val="EBEBEB"/>
                </a:solidFill>
                <a:cs typeface="Calibri"/>
              </a:rPr>
              <a:t> = 200 000 abonnées.</a:t>
            </a:r>
          </a:p>
          <a:p>
            <a:pPr marL="0" indent="0">
              <a:lnSpc>
                <a:spcPct val="90000"/>
              </a:lnSpc>
              <a:buNone/>
            </a:pPr>
            <a:endParaRPr lang="fr-FR" sz="1800">
              <a:solidFill>
                <a:srgbClr val="EBEBEB"/>
              </a:solidFill>
              <a:cs typeface="Calibri"/>
            </a:endParaRPr>
          </a:p>
          <a:p>
            <a:pPr>
              <a:lnSpc>
                <a:spcPct val="90000"/>
              </a:lnSpc>
            </a:pPr>
            <a:r>
              <a:rPr lang="fr-FR" sz="1800" err="1">
                <a:solidFill>
                  <a:srgbClr val="EBEBEB"/>
                </a:solidFill>
                <a:cs typeface="Calibri"/>
              </a:rPr>
              <a:t>Lestream</a:t>
            </a:r>
            <a:r>
              <a:rPr lang="fr-FR" sz="1800">
                <a:solidFill>
                  <a:srgbClr val="EBEBEB"/>
                </a:solidFill>
                <a:cs typeface="Calibri"/>
              </a:rPr>
              <a:t> = Journée immersion ( </a:t>
            </a:r>
            <a:r>
              <a:rPr lang="fr-FR" sz="1800" err="1">
                <a:solidFill>
                  <a:srgbClr val="EBEBEB"/>
                </a:solidFill>
                <a:cs typeface="Calibri"/>
              </a:rPr>
              <a:t>SuperZouloux</a:t>
            </a:r>
            <a:r>
              <a:rPr lang="fr-FR" sz="1800">
                <a:solidFill>
                  <a:srgbClr val="EBEBEB"/>
                </a:solidFill>
                <a:cs typeface="Calibri"/>
              </a:rPr>
              <a:t>) --&gt; </a:t>
            </a:r>
          </a:p>
          <a:p>
            <a:pPr>
              <a:lnSpc>
                <a:spcPct val="90000"/>
              </a:lnSpc>
            </a:pPr>
            <a:endParaRPr lang="fr-FR" sz="1800">
              <a:solidFill>
                <a:srgbClr val="EBEBEB"/>
              </a:solidFill>
              <a:cs typeface="Calibri"/>
            </a:endParaRPr>
          </a:p>
          <a:p>
            <a:pPr>
              <a:lnSpc>
                <a:spcPct val="90000"/>
              </a:lnSpc>
            </a:pPr>
            <a:r>
              <a:rPr lang="fr-FR" sz="1800">
                <a:solidFill>
                  <a:srgbClr val="EBEBEB"/>
                </a:solidFill>
                <a:ea typeface="+mn-lt"/>
                <a:cs typeface="+mn-lt"/>
              </a:rPr>
              <a:t>Faire venir des streamers voulant découvrir le monde de la VR. Utiliser leurs chaîne Twitch pour faire notre communication ( contenu pour eux, communication gratuite pour nous).</a:t>
            </a:r>
            <a:endParaRPr lang="fr-FR" sz="1800">
              <a:solidFill>
                <a:srgbClr val="EBEBEB"/>
              </a:solidFill>
              <a:cs typeface="Calibri"/>
            </a:endParaRPr>
          </a:p>
        </p:txBody>
      </p:sp>
    </p:spTree>
    <p:extLst>
      <p:ext uri="{BB962C8B-B14F-4D97-AF65-F5344CB8AC3E}">
        <p14:creationId xmlns:p14="http://schemas.microsoft.com/office/powerpoint/2010/main" val="147715093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767B5F-24EB-44DC-9C6A-FA8D6CAA3119}"/>
              </a:ext>
            </a:extLst>
          </p:cNvPr>
          <p:cNvSpPr>
            <a:spLocks noGrp="1"/>
          </p:cNvSpPr>
          <p:nvPr>
            <p:ph type="title"/>
          </p:nvPr>
        </p:nvSpPr>
        <p:spPr>
          <a:xfrm>
            <a:off x="6742108" y="629266"/>
            <a:ext cx="3307744" cy="1641986"/>
          </a:xfrm>
        </p:spPr>
        <p:txBody>
          <a:bodyPr>
            <a:normAutofit/>
          </a:bodyPr>
          <a:lstStyle/>
          <a:p>
            <a:r>
              <a:rPr lang="fr-FR">
                <a:cs typeface="Calibri Light"/>
              </a:rPr>
              <a:t>Cible</a:t>
            </a:r>
            <a:endParaRPr lang="fr-FR"/>
          </a:p>
        </p:txBody>
      </p:sp>
      <p:pic>
        <p:nvPicPr>
          <p:cNvPr id="4" name="Image 4" descr="Une image contenant texte, tableau noir&#10;&#10;Description générée automatiquement">
            <a:extLst>
              <a:ext uri="{FF2B5EF4-FFF2-40B4-BE49-F238E27FC236}">
                <a16:creationId xmlns:a16="http://schemas.microsoft.com/office/drawing/2014/main" id="{D65F1A28-FEDE-4731-AB02-F37CE74BDB6F}"/>
              </a:ext>
            </a:extLst>
          </p:cNvPr>
          <p:cNvPicPr>
            <a:picLocks noChangeAspect="1"/>
          </p:cNvPicPr>
          <p:nvPr/>
        </p:nvPicPr>
        <p:blipFill rotWithShape="1">
          <a:blip r:embed="rId3"/>
          <a:srcRect l="27259" r="28309"/>
          <a:stretch/>
        </p:blipFill>
        <p:spPr>
          <a:xfrm>
            <a:off x="-2" y="10"/>
            <a:ext cx="6094407" cy="6857990"/>
          </a:xfrm>
          <a:prstGeom prst="rect">
            <a:avLst/>
          </a:prstGeom>
        </p:spPr>
      </p:pic>
      <p:sp>
        <p:nvSpPr>
          <p:cNvPr id="3" name="Espace réservé du contenu 2">
            <a:extLst>
              <a:ext uri="{FF2B5EF4-FFF2-40B4-BE49-F238E27FC236}">
                <a16:creationId xmlns:a16="http://schemas.microsoft.com/office/drawing/2014/main" id="{DF152C03-7481-4E74-A1EB-9357FC2D73C0}"/>
              </a:ext>
            </a:extLst>
          </p:cNvPr>
          <p:cNvSpPr>
            <a:spLocks noGrp="1"/>
          </p:cNvSpPr>
          <p:nvPr>
            <p:ph idx="1"/>
          </p:nvPr>
        </p:nvSpPr>
        <p:spPr>
          <a:xfrm>
            <a:off x="6742108" y="2438400"/>
            <a:ext cx="3307744" cy="3809999"/>
          </a:xfrm>
        </p:spPr>
        <p:txBody>
          <a:bodyPr vert="horz" lIns="91440" tIns="45720" rIns="91440" bIns="45720" rtlCol="0">
            <a:normAutofit/>
          </a:bodyPr>
          <a:lstStyle/>
          <a:p>
            <a:r>
              <a:rPr lang="fr-FR">
                <a:cs typeface="Calibri"/>
              </a:rPr>
              <a:t>Jeune adulte 18-30 ans</a:t>
            </a:r>
          </a:p>
          <a:p>
            <a:r>
              <a:rPr lang="fr-FR">
                <a:cs typeface="Calibri"/>
              </a:rPr>
              <a:t>Adultes 30-60 ans</a:t>
            </a:r>
          </a:p>
          <a:p>
            <a:r>
              <a:rPr lang="fr-FR">
                <a:cs typeface="Calibri"/>
              </a:rPr>
              <a:t>Personnes âgées +60 ans</a:t>
            </a:r>
          </a:p>
        </p:txBody>
      </p:sp>
    </p:spTree>
    <p:extLst>
      <p:ext uri="{BB962C8B-B14F-4D97-AF65-F5344CB8AC3E}">
        <p14:creationId xmlns:p14="http://schemas.microsoft.com/office/powerpoint/2010/main" val="1583823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DD5D786-C3C6-4889-BCA3-AF1945C6829E}"/>
              </a:ext>
            </a:extLst>
          </p:cNvPr>
          <p:cNvSpPr>
            <a:spLocks noGrp="1"/>
          </p:cNvSpPr>
          <p:nvPr>
            <p:ph type="title"/>
          </p:nvPr>
        </p:nvSpPr>
        <p:spPr>
          <a:xfrm>
            <a:off x="648931" y="629266"/>
            <a:ext cx="4166510" cy="1622321"/>
          </a:xfrm>
        </p:spPr>
        <p:txBody>
          <a:bodyPr>
            <a:normAutofit/>
          </a:bodyPr>
          <a:lstStyle/>
          <a:p>
            <a:pPr marL="285750" indent="-285750">
              <a:lnSpc>
                <a:spcPct val="90000"/>
              </a:lnSpc>
              <a:spcBef>
                <a:spcPts val="1000"/>
              </a:spcBef>
              <a:buFont typeface="Arial"/>
              <a:buChar char="•"/>
            </a:pPr>
            <a:r>
              <a:rPr lang="fr-FR" sz="2600">
                <a:solidFill>
                  <a:srgbClr val="EBEBEB"/>
                </a:solidFill>
                <a:ea typeface="+mj-lt"/>
                <a:cs typeface="+mj-lt"/>
              </a:rPr>
              <a:t>Ambassadeurs + influenceurs Démarchage Facebook + Twitch </a:t>
            </a:r>
          </a:p>
          <a:p>
            <a:pPr>
              <a:lnSpc>
                <a:spcPct val="90000"/>
              </a:lnSpc>
            </a:pPr>
            <a:endParaRPr lang="fr-FR" sz="2600">
              <a:solidFill>
                <a:srgbClr val="EBEBEB"/>
              </a:solidFill>
              <a:cs typeface="Calibri Light"/>
            </a:endParaRPr>
          </a:p>
        </p:txBody>
      </p:sp>
      <p:sp>
        <p:nvSpPr>
          <p:cNvPr id="7"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Image 4">
            <a:extLst>
              <a:ext uri="{FF2B5EF4-FFF2-40B4-BE49-F238E27FC236}">
                <a16:creationId xmlns:a16="http://schemas.microsoft.com/office/drawing/2014/main" id="{17EB88BE-C9AC-4938-B304-EBF2391778B9}"/>
              </a:ext>
            </a:extLst>
          </p:cNvPr>
          <p:cNvPicPr>
            <a:picLocks noChangeAspect="1"/>
          </p:cNvPicPr>
          <p:nvPr/>
        </p:nvPicPr>
        <p:blipFill>
          <a:blip r:embed="rId2"/>
          <a:stretch>
            <a:fillRect/>
          </a:stretch>
        </p:blipFill>
        <p:spPr>
          <a:xfrm>
            <a:off x="6093992" y="704054"/>
            <a:ext cx="5449889" cy="5449889"/>
          </a:xfrm>
          <a:prstGeom prst="rect">
            <a:avLst/>
          </a:prstGeom>
          <a:effectLst/>
        </p:spPr>
      </p:pic>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50EB72FA-5738-4ABF-9B7E-ABAF3F02E92D}"/>
              </a:ext>
            </a:extLst>
          </p:cNvPr>
          <p:cNvSpPr>
            <a:spLocks noGrp="1"/>
          </p:cNvSpPr>
          <p:nvPr>
            <p:ph idx="1"/>
          </p:nvPr>
        </p:nvSpPr>
        <p:spPr>
          <a:xfrm>
            <a:off x="648931" y="2438400"/>
            <a:ext cx="4166509" cy="3785419"/>
          </a:xfrm>
        </p:spPr>
        <p:txBody>
          <a:bodyPr vert="horz" lIns="91440" tIns="45720" rIns="91440" bIns="45720" rtlCol="0">
            <a:normAutofit/>
          </a:bodyPr>
          <a:lstStyle/>
          <a:p>
            <a:r>
              <a:rPr lang="fr-FR">
                <a:solidFill>
                  <a:srgbClr val="EBEBEB"/>
                </a:solidFill>
                <a:cs typeface="Calibri"/>
              </a:rPr>
              <a:t>Repérer ambassadeurs qui jouent au jeu et ayant une bonne notoriété + équipement </a:t>
            </a:r>
          </a:p>
          <a:p>
            <a:r>
              <a:rPr lang="fr-FR">
                <a:solidFill>
                  <a:srgbClr val="EBEBEB"/>
                </a:solidFill>
                <a:cs typeface="Calibri"/>
              </a:rPr>
              <a:t>Convertir un Twitcher pour devenir ambassadeurs de la marque </a:t>
            </a:r>
          </a:p>
          <a:p>
            <a:r>
              <a:rPr lang="fr-FR">
                <a:solidFill>
                  <a:srgbClr val="EBEBEB"/>
                </a:solidFill>
                <a:cs typeface="Calibri"/>
              </a:rPr>
              <a:t>Post ( 100 000 / 1 Millions = 300-3000€)  -100 000 abonnées = -300€</a:t>
            </a:r>
          </a:p>
          <a:p>
            <a:endParaRPr lang="fr-FR">
              <a:solidFill>
                <a:srgbClr val="EBEBEB"/>
              </a:solidFill>
              <a:cs typeface="Calibri"/>
            </a:endParaRPr>
          </a:p>
          <a:p>
            <a:endParaRPr lang="fr-FR">
              <a:solidFill>
                <a:srgbClr val="EBEBEB"/>
              </a:solidFill>
              <a:cs typeface="Calibri"/>
            </a:endParaRPr>
          </a:p>
          <a:p>
            <a:endParaRPr lang="fr-FR">
              <a:solidFill>
                <a:srgbClr val="EBEBEB"/>
              </a:solidFill>
              <a:cs typeface="Calibri"/>
            </a:endParaRPr>
          </a:p>
        </p:txBody>
      </p:sp>
    </p:spTree>
    <p:extLst>
      <p:ext uri="{BB962C8B-B14F-4D97-AF65-F5344CB8AC3E}">
        <p14:creationId xmlns:p14="http://schemas.microsoft.com/office/powerpoint/2010/main" val="104586823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F2D25CE-1B22-4ADB-832F-204F515C9752}"/>
              </a:ext>
            </a:extLst>
          </p:cNvPr>
          <p:cNvSpPr>
            <a:spLocks noGrp="1"/>
          </p:cNvSpPr>
          <p:nvPr>
            <p:ph type="title"/>
          </p:nvPr>
        </p:nvSpPr>
        <p:spPr>
          <a:xfrm>
            <a:off x="643855" y="1447800"/>
            <a:ext cx="3108626" cy="4572000"/>
          </a:xfrm>
        </p:spPr>
        <p:txBody>
          <a:bodyPr anchor="ctr">
            <a:normAutofit/>
          </a:bodyPr>
          <a:lstStyle/>
          <a:p>
            <a:r>
              <a:rPr lang="fr-FR" sz="3200">
                <a:solidFill>
                  <a:srgbClr val="F2F2F2"/>
                </a:solidFill>
                <a:cs typeface="Calibri Light"/>
              </a:rPr>
              <a:t>Exemple Twitcheur </a:t>
            </a:r>
            <a:endParaRPr lang="fr-FR" sz="3200">
              <a:solidFill>
                <a:srgbClr val="F2F2F2"/>
              </a:solidFill>
            </a:endParaRPr>
          </a:p>
        </p:txBody>
      </p:sp>
      <p:sp>
        <p:nvSpPr>
          <p:cNvPr id="11"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Espace réservé du contenu 2">
            <a:extLst>
              <a:ext uri="{FF2B5EF4-FFF2-40B4-BE49-F238E27FC236}">
                <a16:creationId xmlns:a16="http://schemas.microsoft.com/office/drawing/2014/main" id="{5FA05D59-142F-4372-A0D5-7D6A739BEFFA}"/>
              </a:ext>
            </a:extLst>
          </p:cNvPr>
          <p:cNvGraphicFramePr>
            <a:graphicFrameLocks noGrp="1"/>
          </p:cNvGraphicFramePr>
          <p:nvPr>
            <p:ph idx="1"/>
            <p:extLst>
              <p:ext uri="{D42A27DB-BD31-4B8C-83A1-F6EECF244321}">
                <p14:modId xmlns:p14="http://schemas.microsoft.com/office/powerpoint/2010/main" val="1342913564"/>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022687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A9B0DD8-0361-497D-A75C-B7C1ADE7EC99}"/>
              </a:ext>
            </a:extLst>
          </p:cNvPr>
          <p:cNvSpPr>
            <a:spLocks noGrp="1"/>
          </p:cNvSpPr>
          <p:nvPr>
            <p:ph type="title"/>
          </p:nvPr>
        </p:nvSpPr>
        <p:spPr>
          <a:xfrm>
            <a:off x="648931" y="629266"/>
            <a:ext cx="4166510" cy="1622321"/>
          </a:xfrm>
        </p:spPr>
        <p:txBody>
          <a:bodyPr vert="horz" lIns="91440" tIns="45720" rIns="91440" bIns="45720" rtlCol="0" anchor="t">
            <a:normAutofit/>
          </a:bodyPr>
          <a:lstStyle/>
          <a:p>
            <a:pPr>
              <a:lnSpc>
                <a:spcPct val="90000"/>
              </a:lnSpc>
            </a:pPr>
            <a:r>
              <a:rPr lang="en-US" sz="2600" b="0" i="0" kern="1200">
                <a:solidFill>
                  <a:srgbClr val="EBEBEB"/>
                </a:solidFill>
                <a:latin typeface="+mj-lt"/>
                <a:ea typeface="+mj-ea"/>
                <a:cs typeface="+mj-cs"/>
              </a:rPr>
              <a:t>Chaîne Twitch --&gt; Retransmission évènement </a:t>
            </a:r>
          </a:p>
          <a:p>
            <a:pPr>
              <a:lnSpc>
                <a:spcPct val="90000"/>
              </a:lnSpc>
            </a:pPr>
            <a:r>
              <a:rPr lang="en-US" sz="2600" b="0" i="0" kern="1200">
                <a:solidFill>
                  <a:srgbClr val="EBEBEB"/>
                </a:solidFill>
                <a:latin typeface="+mj-lt"/>
                <a:ea typeface="+mj-ea"/>
                <a:cs typeface="+mj-cs"/>
              </a:rPr>
              <a:t>Tournoi + Cash price </a:t>
            </a: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Image 4" descr="Une image contenant texte, personne, stade, intérieur&#10;&#10;Description générée automatiquement">
            <a:extLst>
              <a:ext uri="{FF2B5EF4-FFF2-40B4-BE49-F238E27FC236}">
                <a16:creationId xmlns:a16="http://schemas.microsoft.com/office/drawing/2014/main" id="{5ED5870C-9EAA-4638-A8AA-7FD779A4E002}"/>
              </a:ext>
            </a:extLst>
          </p:cNvPr>
          <p:cNvPicPr>
            <a:picLocks noGrp="1" noChangeAspect="1"/>
          </p:cNvPicPr>
          <p:nvPr>
            <p:ph idx="1"/>
          </p:nvPr>
        </p:nvPicPr>
        <p:blipFill>
          <a:blip r:embed="rId2"/>
          <a:stretch>
            <a:fillRect/>
          </a:stretch>
        </p:blipFill>
        <p:spPr>
          <a:xfrm>
            <a:off x="6093992" y="1868968"/>
            <a:ext cx="5449889" cy="3120061"/>
          </a:xfrm>
          <a:prstGeom prst="rect">
            <a:avLst/>
          </a:prstGeom>
          <a:effectLst/>
        </p:spPr>
      </p:pic>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ZoneTexte 2">
            <a:extLst>
              <a:ext uri="{FF2B5EF4-FFF2-40B4-BE49-F238E27FC236}">
                <a16:creationId xmlns:a16="http://schemas.microsoft.com/office/drawing/2014/main" id="{3AD29F10-7D91-4A9C-9A46-FF37E3DBBE15}"/>
              </a:ext>
            </a:extLst>
          </p:cNvPr>
          <p:cNvSpPr txBox="1"/>
          <p:nvPr/>
        </p:nvSpPr>
        <p:spPr>
          <a:xfrm>
            <a:off x="648931" y="2438400"/>
            <a:ext cx="4166509" cy="378541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defTabSz="457200">
              <a:spcBef>
                <a:spcPts val="1000"/>
              </a:spcBef>
              <a:buClr>
                <a:schemeClr val="bg2">
                  <a:lumMod val="40000"/>
                  <a:lumOff val="60000"/>
                </a:schemeClr>
              </a:buClr>
              <a:buSzPct val="80000"/>
              <a:buFont typeface="Wingdings 3" charset="2"/>
              <a:buChar char=""/>
            </a:pPr>
            <a:r>
              <a:rPr lang="en-US">
                <a:solidFill>
                  <a:srgbClr val="EBEBEB"/>
                </a:solidFill>
                <a:latin typeface="+mj-lt"/>
                <a:ea typeface="+mj-ea"/>
                <a:cs typeface="+mj-cs"/>
              </a:rPr>
              <a:t>Organisation d'évènement retransmis en direct sur la chaîne Twitch du jeu. </a:t>
            </a:r>
          </a:p>
          <a:p>
            <a:pPr defTabSz="457200">
              <a:spcBef>
                <a:spcPts val="1000"/>
              </a:spcBef>
              <a:buClr>
                <a:schemeClr val="bg2">
                  <a:lumMod val="40000"/>
                  <a:lumOff val="60000"/>
                </a:schemeClr>
              </a:buClr>
              <a:buSzPct val="80000"/>
              <a:buFont typeface="Wingdings 3" charset="2"/>
              <a:buChar char=""/>
            </a:pPr>
            <a:r>
              <a:rPr lang="en-US">
                <a:solidFill>
                  <a:srgbClr val="EBEBEB"/>
                </a:solidFill>
                <a:latin typeface="+mj-lt"/>
                <a:ea typeface="+mj-ea"/>
                <a:cs typeface="+mj-cs"/>
              </a:rPr>
              <a:t>Faire ça style LDC (Tirage au sort) avec commentaire des participants, leurs ressentis pour rendre le contenu ludique. </a:t>
            </a:r>
          </a:p>
          <a:p>
            <a:pPr defTabSz="457200">
              <a:spcBef>
                <a:spcPts val="1000"/>
              </a:spcBef>
              <a:buClr>
                <a:schemeClr val="bg2">
                  <a:lumMod val="40000"/>
                  <a:lumOff val="60000"/>
                </a:schemeClr>
              </a:buClr>
              <a:buSzPct val="80000"/>
              <a:buFont typeface="Wingdings 3" charset="2"/>
              <a:buChar char=""/>
            </a:pPr>
            <a:r>
              <a:rPr lang="en-US">
                <a:solidFill>
                  <a:srgbClr val="EBEBEB"/>
                </a:solidFill>
                <a:latin typeface="+mj-lt"/>
                <a:ea typeface="+mj-ea"/>
                <a:cs typeface="+mj-cs"/>
              </a:rPr>
              <a:t>Communication de l'évènements via les RS, posts de streamers et nos ambassadeurs </a:t>
            </a:r>
          </a:p>
        </p:txBody>
      </p:sp>
    </p:spTree>
    <p:extLst>
      <p:ext uri="{BB962C8B-B14F-4D97-AF65-F5344CB8AC3E}">
        <p14:creationId xmlns:p14="http://schemas.microsoft.com/office/powerpoint/2010/main" val="134640956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A650B7-2586-4510-A144-12F7ECCBB6BA}"/>
              </a:ext>
            </a:extLst>
          </p:cNvPr>
          <p:cNvSpPr>
            <a:spLocks noGrp="1"/>
          </p:cNvSpPr>
          <p:nvPr>
            <p:ph type="title"/>
          </p:nvPr>
        </p:nvSpPr>
        <p:spPr>
          <a:xfrm>
            <a:off x="675807" y="-1521138"/>
            <a:ext cx="10515600" cy="1325563"/>
          </a:xfrm>
        </p:spPr>
        <p:txBody>
          <a:bodyPr>
            <a:normAutofit fontScale="90000"/>
          </a:bodyPr>
          <a:lstStyle/>
          <a:p>
            <a:br>
              <a:rPr lang="fr-FR">
                <a:ea typeface="+mj-lt"/>
                <a:cs typeface="+mj-lt"/>
              </a:rPr>
            </a:br>
            <a:br>
              <a:rPr lang="fr-FR">
                <a:ea typeface="+mj-lt"/>
                <a:cs typeface="+mj-lt"/>
              </a:rPr>
            </a:br>
            <a:br>
              <a:rPr lang="fr-FR">
                <a:ea typeface="+mj-lt"/>
                <a:cs typeface="+mj-lt"/>
              </a:rPr>
            </a:br>
            <a:r>
              <a:rPr lang="fr-FR">
                <a:ea typeface="+mj-lt"/>
                <a:cs typeface="+mj-lt"/>
              </a:rPr>
              <a:t>Présence salon </a:t>
            </a:r>
            <a:r>
              <a:rPr lang="fr-FR" err="1">
                <a:ea typeface="+mj-lt"/>
                <a:cs typeface="+mj-lt"/>
              </a:rPr>
              <a:t>d'Esport</a:t>
            </a:r>
            <a:r>
              <a:rPr lang="fr-FR">
                <a:ea typeface="+mj-lt"/>
                <a:cs typeface="+mj-lt"/>
              </a:rPr>
              <a:t> (ex: Paris Games Week)</a:t>
            </a:r>
            <a:br>
              <a:rPr lang="fr-FR">
                <a:ea typeface="+mj-lt"/>
                <a:cs typeface="+mj-lt"/>
              </a:rPr>
            </a:br>
            <a:br>
              <a:rPr lang="fr-FR">
                <a:cs typeface="+mj-lt"/>
              </a:rPr>
            </a:br>
            <a:r>
              <a:rPr lang="fr-FR">
                <a:cs typeface="Calibri Light"/>
              </a:rPr>
              <a:t>--&gt;pouvoir marketing de ces salons (fortes audience)</a:t>
            </a:r>
            <a:br>
              <a:rPr lang="fr-FR">
                <a:cs typeface="Calibri Light"/>
              </a:rPr>
            </a:br>
            <a:r>
              <a:rPr lang="fr-FR">
                <a:cs typeface="Calibri Light"/>
              </a:rPr>
              <a:t>--&gt;opportunités uniques pour présenter notre produit auprès du grand public</a:t>
            </a:r>
            <a:endParaRPr lang="fr-FR"/>
          </a:p>
        </p:txBody>
      </p:sp>
      <p:pic>
        <p:nvPicPr>
          <p:cNvPr id="4" name="Image 4" descr="Une image contenant texte&#10;&#10;Description générée automatiquement">
            <a:extLst>
              <a:ext uri="{FF2B5EF4-FFF2-40B4-BE49-F238E27FC236}">
                <a16:creationId xmlns:a16="http://schemas.microsoft.com/office/drawing/2014/main" id="{53925DB0-BF5E-4EEC-A537-F2DBE9841669}"/>
              </a:ext>
            </a:extLst>
          </p:cNvPr>
          <p:cNvPicPr>
            <a:picLocks noGrp="1" noChangeAspect="1"/>
          </p:cNvPicPr>
          <p:nvPr>
            <p:ph idx="1"/>
          </p:nvPr>
        </p:nvPicPr>
        <p:blipFill>
          <a:blip r:embed="rId2"/>
          <a:stretch>
            <a:fillRect/>
          </a:stretch>
        </p:blipFill>
        <p:spPr>
          <a:xfrm>
            <a:off x="6662325" y="4786254"/>
            <a:ext cx="5464791" cy="2072497"/>
          </a:xfrm>
        </p:spPr>
      </p:pic>
    </p:spTree>
    <p:extLst>
      <p:ext uri="{BB962C8B-B14F-4D97-AF65-F5344CB8AC3E}">
        <p14:creationId xmlns:p14="http://schemas.microsoft.com/office/powerpoint/2010/main" val="592220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FB1AC4D-3447-4050-98B8-3FA6CE0B1E1C}"/>
              </a:ext>
            </a:extLst>
          </p:cNvPr>
          <p:cNvSpPr>
            <a:spLocks noGrp="1"/>
          </p:cNvSpPr>
          <p:nvPr>
            <p:ph type="title"/>
          </p:nvPr>
        </p:nvSpPr>
        <p:spPr>
          <a:xfrm>
            <a:off x="643855" y="1447800"/>
            <a:ext cx="3108626" cy="4572000"/>
          </a:xfrm>
        </p:spPr>
        <p:txBody>
          <a:bodyPr anchor="ctr">
            <a:normAutofit/>
          </a:bodyPr>
          <a:lstStyle/>
          <a:p>
            <a:r>
              <a:rPr lang="fr-FR" sz="3200">
                <a:solidFill>
                  <a:srgbClr val="F2F2F2"/>
                </a:solidFill>
                <a:latin typeface="Calibri"/>
                <a:cs typeface="Calibri"/>
              </a:rPr>
              <a:t>Partenariat avec Université </a:t>
            </a:r>
            <a:endParaRPr lang="fr-FR" sz="3200">
              <a:solidFill>
                <a:srgbClr val="F2F2F2"/>
              </a:solidFill>
            </a:endParaRPr>
          </a:p>
        </p:txBody>
      </p:sp>
      <p:sp>
        <p:nvSpPr>
          <p:cNvPr id="11"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Espace réservé du contenu 2">
            <a:extLst>
              <a:ext uri="{FF2B5EF4-FFF2-40B4-BE49-F238E27FC236}">
                <a16:creationId xmlns:a16="http://schemas.microsoft.com/office/drawing/2014/main" id="{CA396638-F52E-4CD3-96FE-1CA5CABBFC59}"/>
              </a:ext>
            </a:extLst>
          </p:cNvPr>
          <p:cNvGraphicFramePr>
            <a:graphicFrameLocks noGrp="1"/>
          </p:cNvGraphicFramePr>
          <p:nvPr>
            <p:ph idx="1"/>
            <p:extLst>
              <p:ext uri="{D42A27DB-BD31-4B8C-83A1-F6EECF244321}">
                <p14:modId xmlns:p14="http://schemas.microsoft.com/office/powerpoint/2010/main" val="2280987785"/>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301216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4B6217F-9003-4201-BBB0-895CC5371431}"/>
              </a:ext>
            </a:extLst>
          </p:cNvPr>
          <p:cNvSpPr>
            <a:spLocks noGrp="1"/>
          </p:cNvSpPr>
          <p:nvPr>
            <p:ph type="title"/>
          </p:nvPr>
        </p:nvSpPr>
        <p:spPr>
          <a:xfrm>
            <a:off x="643855" y="1447800"/>
            <a:ext cx="3108626" cy="4572000"/>
          </a:xfrm>
        </p:spPr>
        <p:txBody>
          <a:bodyPr anchor="ctr">
            <a:normAutofit/>
          </a:bodyPr>
          <a:lstStyle/>
          <a:p>
            <a:r>
              <a:rPr lang="fr-FR" sz="3200">
                <a:solidFill>
                  <a:srgbClr val="F2F2F2"/>
                </a:solidFill>
                <a:cs typeface="Calibri Light"/>
              </a:rPr>
              <a:t>CODE PROMO</a:t>
            </a:r>
            <a:endParaRPr lang="fr-FR" sz="3200">
              <a:solidFill>
                <a:srgbClr val="F2F2F2"/>
              </a:solidFill>
            </a:endParaRPr>
          </a:p>
        </p:txBody>
      </p:sp>
      <p:sp>
        <p:nvSpPr>
          <p:cNvPr id="11"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Espace réservé du contenu 2">
            <a:extLst>
              <a:ext uri="{FF2B5EF4-FFF2-40B4-BE49-F238E27FC236}">
                <a16:creationId xmlns:a16="http://schemas.microsoft.com/office/drawing/2014/main" id="{34BBB13A-9792-43FF-87E6-34C2E2B63C84}"/>
              </a:ext>
            </a:extLst>
          </p:cNvPr>
          <p:cNvGraphicFramePr>
            <a:graphicFrameLocks noGrp="1"/>
          </p:cNvGraphicFramePr>
          <p:nvPr>
            <p:ph idx="1"/>
            <p:extLst>
              <p:ext uri="{D42A27DB-BD31-4B8C-83A1-F6EECF244321}">
                <p14:modId xmlns:p14="http://schemas.microsoft.com/office/powerpoint/2010/main" val="3060685395"/>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928844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8"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C04F790E-8C09-44B8-B65F-A4E5A0D507AB}"/>
              </a:ext>
            </a:extLst>
          </p:cNvPr>
          <p:cNvSpPr>
            <a:spLocks noGrp="1"/>
          </p:cNvSpPr>
          <p:nvPr>
            <p:ph type="title"/>
          </p:nvPr>
        </p:nvSpPr>
        <p:spPr>
          <a:xfrm>
            <a:off x="653143" y="1645920"/>
            <a:ext cx="3522879" cy="4470821"/>
          </a:xfrm>
        </p:spPr>
        <p:txBody>
          <a:bodyPr>
            <a:normAutofit/>
          </a:bodyPr>
          <a:lstStyle/>
          <a:p>
            <a:pPr algn="r"/>
            <a:r>
              <a:rPr lang="fr-FR">
                <a:solidFill>
                  <a:srgbClr val="FFFFFF"/>
                </a:solidFill>
                <a:ea typeface="+mj-lt"/>
                <a:cs typeface="+mj-lt"/>
              </a:rPr>
              <a:t>Libre accès FNAC --&gt; Test Partenariat Club Tennis de table </a:t>
            </a:r>
            <a:endParaRPr lang="fr-FR">
              <a:solidFill>
                <a:srgbClr val="FFFFFF"/>
              </a:solidFill>
              <a:cs typeface="Calibri Light"/>
            </a:endParaRPr>
          </a:p>
        </p:txBody>
      </p:sp>
      <p:sp>
        <p:nvSpPr>
          <p:cNvPr id="3" name="Espace réservé du contenu 2">
            <a:extLst>
              <a:ext uri="{FF2B5EF4-FFF2-40B4-BE49-F238E27FC236}">
                <a16:creationId xmlns:a16="http://schemas.microsoft.com/office/drawing/2014/main" id="{B6E220A1-30E4-4539-9440-024D2665BF7C}"/>
              </a:ext>
            </a:extLst>
          </p:cNvPr>
          <p:cNvSpPr>
            <a:spLocks noGrp="1"/>
          </p:cNvSpPr>
          <p:nvPr>
            <p:ph idx="1"/>
          </p:nvPr>
        </p:nvSpPr>
        <p:spPr>
          <a:xfrm>
            <a:off x="5204109" y="1645920"/>
            <a:ext cx="5919503" cy="4470821"/>
          </a:xfrm>
        </p:spPr>
        <p:txBody>
          <a:bodyPr vert="horz" lIns="91440" tIns="45720" rIns="91440" bIns="45720" rtlCol="0">
            <a:normAutofit/>
          </a:bodyPr>
          <a:lstStyle/>
          <a:p>
            <a:endParaRPr lang="fr-FR">
              <a:cs typeface="Calibri"/>
            </a:endParaRPr>
          </a:p>
          <a:p>
            <a:r>
              <a:rPr lang="fr-FR">
                <a:cs typeface="Calibri"/>
              </a:rPr>
              <a:t>Contacter les FNAC.</a:t>
            </a:r>
            <a:endParaRPr lang="fr-FR"/>
          </a:p>
          <a:p>
            <a:pPr marL="0" indent="0">
              <a:buNone/>
            </a:pPr>
            <a:endParaRPr lang="fr-FR">
              <a:cs typeface="Calibri"/>
            </a:endParaRPr>
          </a:p>
          <a:p>
            <a:endParaRPr lang="fr-FR">
              <a:cs typeface="Calibri"/>
            </a:endParaRPr>
          </a:p>
          <a:p>
            <a:r>
              <a:rPr lang="fr-FR">
                <a:cs typeface="Calibri"/>
              </a:rPr>
              <a:t>Réaliser des découvertes du jeu dans les FNAC locales puis, faire tester le jeu directement dans les clubs de tennis de table. </a:t>
            </a:r>
          </a:p>
          <a:p>
            <a:pPr marL="0" indent="0">
              <a:buNone/>
            </a:pPr>
            <a:endParaRPr lang="fr-FR">
              <a:cs typeface="Calibri"/>
            </a:endParaRPr>
          </a:p>
          <a:p>
            <a:r>
              <a:rPr lang="fr-FR">
                <a:cs typeface="Calibri"/>
              </a:rPr>
              <a:t>Amélioration de leurs expériences clients pour la FNAC, communication pour nous.  </a:t>
            </a:r>
          </a:p>
        </p:txBody>
      </p:sp>
    </p:spTree>
    <p:extLst>
      <p:ext uri="{BB962C8B-B14F-4D97-AF65-F5344CB8AC3E}">
        <p14:creationId xmlns:p14="http://schemas.microsoft.com/office/powerpoint/2010/main" val="2982823996"/>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Ion</vt:lpstr>
      <vt:lpstr>Eleven Tennis de Table  </vt:lpstr>
      <vt:lpstr>Cible</vt:lpstr>
      <vt:lpstr>Ambassadeurs + influenceurs Démarchage Facebook + Twitch  </vt:lpstr>
      <vt:lpstr>Exemple Twitcheur </vt:lpstr>
      <vt:lpstr>Chaîne Twitch --&gt; Retransmission évènement  Tournoi + Cash price </vt:lpstr>
      <vt:lpstr>   Présence salon d'Esport (ex: Paris Games Week)  --&gt;pouvoir marketing de ces salons (fortes audience) --&gt;opportunités uniques pour présenter notre produit auprès du grand public</vt:lpstr>
      <vt:lpstr>Partenariat avec Université </vt:lpstr>
      <vt:lpstr>CODE PROMO</vt:lpstr>
      <vt:lpstr>Libre accès FNAC --&gt; Test Partenariat Club Tennis de table </vt:lpstr>
      <vt:lpstr>Revoir le contenu de la chaîne Twitch pour la rendre intéractif et augmenter le nombre d'abonnées</vt:lpstr>
      <vt:lpstr>SEO Métaverse (Essai gratuit)--&gt; Wii sport </vt:lpstr>
      <vt:lpstr>Intervention plateau ( Lestream/ Pop Corn)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revision>1</cp:revision>
  <dcterms:created xsi:type="dcterms:W3CDTF">2022-02-18T14:39:05Z</dcterms:created>
  <dcterms:modified xsi:type="dcterms:W3CDTF">2022-02-18T16:14:38Z</dcterms:modified>
</cp:coreProperties>
</file>