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4" r:id="rId4"/>
    <p:sldId id="265" r:id="rId5"/>
    <p:sldId id="266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E57"/>
    <a:srgbClr val="042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4D1"/>
          </a:solidFill>
        </a:fill>
      </a:tcStyle>
    </a:wholeTbl>
    <a:band2H>
      <a:tcTxStyle/>
      <a:tcStyle>
        <a:tcBdr/>
        <a:fill>
          <a:solidFill>
            <a:srgbClr val="E6F2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3FF"/>
          </a:solidFill>
        </a:fill>
      </a:tcStyle>
    </a:wholeTbl>
    <a:band2H>
      <a:tcTxStyle/>
      <a:tcStyle>
        <a:tcBdr/>
        <a:fill>
          <a:solidFill>
            <a:srgbClr val="E6EA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0D0"/>
          </a:solidFill>
        </a:fill>
      </a:tcStyle>
    </a:wholeTbl>
    <a:band2H>
      <a:tcTxStyle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2113" autoAdjust="0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2023" indent="-192023" defTabSz="768095">
              <a:spcBef>
                <a:spcPts val="800"/>
              </a:spcBef>
              <a:defRPr sz="1512"/>
            </a:pPr>
            <a:r>
              <a:rPr lang="fr-FR" dirty="0"/>
              <a:t> Steph : Le jeu est une SIMULATION ou les joueurs pratiquent réellement le TT crée par une entreprise américaine FFL</a:t>
            </a:r>
            <a:br>
              <a:rPr lang="fr-FR" dirty="0"/>
            </a:br>
            <a:r>
              <a:rPr lang="fr-FR" dirty="0"/>
              <a:t>2017, publié en 2020</a:t>
            </a:r>
          </a:p>
          <a:p>
            <a:pPr marL="192023" indent="-192023" defTabSz="768095">
              <a:spcBef>
                <a:spcPts val="800"/>
              </a:spcBef>
              <a:defRPr sz="1512"/>
            </a:pPr>
            <a:r>
              <a:rPr lang="fr-FR" dirty="0"/>
              <a:t>2M de joueurs Monde, 35K en France 5 joueurs dans le top 10 monde dont Karl</a:t>
            </a:r>
          </a:p>
          <a:p>
            <a:pPr marL="192023" indent="-192023" defTabSz="768095">
              <a:spcBef>
                <a:spcPts val="800"/>
              </a:spcBef>
              <a:defRPr sz="1512"/>
            </a:pPr>
            <a:r>
              <a:rPr lang="fr-FR" dirty="0"/>
              <a:t>Sur 3 ans, forte croissance du nombre de joueurs français (grâce au partenariat EF / FFTT / FFL )</a:t>
            </a:r>
          </a:p>
          <a:p>
            <a:pPr marL="192023" indent="-192023" defTabSz="768095">
              <a:spcBef>
                <a:spcPts val="800"/>
              </a:spcBef>
              <a:defRPr sz="1512"/>
            </a:pPr>
            <a:r>
              <a:rPr lang="fr-FR" dirty="0"/>
              <a:t>Karl : Pour jouer il faut </a:t>
            </a:r>
          </a:p>
          <a:p>
            <a:pPr marL="576071" lvl="1" indent="-192023" defTabSz="768095">
              <a:spcBef>
                <a:spcPts val="800"/>
              </a:spcBef>
              <a:defRPr sz="1512"/>
            </a:pPr>
            <a:r>
              <a:rPr lang="fr-FR" dirty="0"/>
              <a:t>Un casque de VR avec les 2 manettes </a:t>
            </a:r>
          </a:p>
          <a:p>
            <a:pPr marL="576071" lvl="1" indent="-192023" defTabSz="768095">
              <a:spcBef>
                <a:spcPts val="800"/>
              </a:spcBef>
              <a:defRPr sz="1512"/>
            </a:pPr>
            <a:r>
              <a:rPr lang="fr-FR" dirty="0"/>
              <a:t>Une connexion internet</a:t>
            </a:r>
          </a:p>
          <a:p>
            <a:pPr marL="576071" lvl="1" indent="-192023" defTabSz="768095">
              <a:spcBef>
                <a:spcPts val="800"/>
              </a:spcBef>
              <a:defRPr sz="1512"/>
            </a:pPr>
            <a:r>
              <a:rPr lang="fr-FR" dirty="0"/>
              <a:t>Un espace de 3m sur 2m</a:t>
            </a:r>
          </a:p>
          <a:p>
            <a:pPr marL="576071" lvl="1" indent="-192023" defTabSz="768095">
              <a:spcBef>
                <a:spcPts val="800"/>
              </a:spcBef>
              <a:defRPr sz="1512"/>
            </a:pPr>
            <a:r>
              <a:rPr lang="fr-FR" dirty="0"/>
              <a:t>Et en option, un adaptateur pour reproduire parfaitement la sensation de la raquette dans la main</a:t>
            </a: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1512"/>
            </a:pPr>
            <a:r>
              <a:rPr lang="fr-FR" dirty="0"/>
              <a:t>Les réglages raquette permettent de reproduire fidèlement tous les effets du TT (lifté, coupé, latéral)</a:t>
            </a: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1512"/>
            </a:pPr>
            <a:r>
              <a:rPr lang="fr-FR" dirty="0"/>
              <a:t>Possible de jouer dans les environnements différents (Chalet, la chambre et l’arène)</a:t>
            </a: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1512"/>
            </a:pPr>
            <a:r>
              <a:rPr lang="fr-FR" dirty="0"/>
              <a:t>Il est possible de jouer en compétition mondiale (gagner des points) ou en partie amicale</a:t>
            </a:r>
            <a:br>
              <a:rPr lang="fr-FR" dirty="0"/>
            </a:br>
            <a:r>
              <a:rPr lang="fr-FR" dirty="0"/>
              <a:t>Il est possible de jouer avec une machine a balle pour s’entrainer ou un joueur virtuel (différents niveaux).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48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82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67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iapositive de titre">
    <p:bg>
      <p:bgPr>
        <a:solidFill>
          <a:srgbClr val="000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7" descr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532244" y="5142519"/>
            <a:ext cx="7915156" cy="71183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1999" y="5803829"/>
            <a:ext cx="7915593" cy="45720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40971" indent="-326571">
              <a:buFontTx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752600" indent="-381000">
              <a:buFontTx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09800" indent="-381000">
              <a:buFontTx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Sous-titre du document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9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224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Texte du titre"/>
          <p:cNvSpPr txBox="1">
            <a:spLocks noGrp="1"/>
          </p:cNvSpPr>
          <p:nvPr>
            <p:ph type="title"/>
          </p:nvPr>
        </p:nvSpPr>
        <p:spPr>
          <a:xfrm>
            <a:off x="2138421" y="2717164"/>
            <a:ext cx="7915156" cy="711836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38177" y="3378475"/>
            <a:ext cx="7915592" cy="457201"/>
          </a:xfrm>
          <a:prstGeom prst="rect">
            <a:avLst/>
          </a:prstGeom>
        </p:spPr>
        <p:txBody>
          <a:bodyPr/>
          <a:lstStyle>
            <a:lvl1pPr algn="ctr">
              <a:buSzTx/>
              <a:buFontTx/>
              <a:buNone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 algn="ctr">
              <a:buFontTx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40971" indent="-326571" algn="ctr">
              <a:buFontTx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752600" indent="-381000" algn="ctr">
              <a:buFontTx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09800" indent="-381000" algn="ctr">
              <a:buFontTx/>
              <a:defRPr sz="2000" cap="all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Sous-titre du document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0594"/>
            <a:ext cx="12192000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du titre"/>
          <p:cNvSpPr txBox="1">
            <a:spLocks noGrp="1"/>
          </p:cNvSpPr>
          <p:nvPr>
            <p:ph type="title"/>
          </p:nvPr>
        </p:nvSpPr>
        <p:spPr>
          <a:xfrm>
            <a:off x="335279" y="365125"/>
            <a:ext cx="11521442" cy="7118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Texte du titre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4963" y="1076325"/>
            <a:ext cx="11522076" cy="457200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sz="1600" cap="all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 cap="all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75657" indent="-261257">
              <a:buFontTx/>
              <a:defRPr sz="1600" cap="all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76400" indent="-304800">
              <a:buFontTx/>
              <a:defRPr sz="1600" cap="all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33600" indent="-304800">
              <a:buFontTx/>
              <a:defRPr sz="1600" cap="all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Sous-titre du document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Espace réservé du texte 14"/>
          <p:cNvSpPr>
            <a:spLocks noGrp="1"/>
          </p:cNvSpPr>
          <p:nvPr>
            <p:ph type="body" idx="21"/>
          </p:nvPr>
        </p:nvSpPr>
        <p:spPr>
          <a:xfrm>
            <a:off x="334963" y="1747838"/>
            <a:ext cx="11522076" cy="41348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80594"/>
            <a:ext cx="12192000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re 1"/>
          <p:cNvSpPr txBox="1">
            <a:spLocks noGrp="1"/>
          </p:cNvSpPr>
          <p:nvPr>
            <p:ph type="title"/>
          </p:nvPr>
        </p:nvSpPr>
        <p:spPr>
          <a:xfrm>
            <a:off x="4495496" y="446938"/>
            <a:ext cx="3201006" cy="711836"/>
          </a:xfrm>
          <a:prstGeom prst="rect">
            <a:avLst/>
          </a:prstGeom>
          <a:solidFill>
            <a:srgbClr val="EB5E57"/>
          </a:solidFill>
        </p:spPr>
        <p:txBody>
          <a:bodyPr>
            <a:normAutofit/>
          </a:bodyPr>
          <a:lstStyle/>
          <a:p>
            <a:pPr algn="ctr"/>
            <a:r>
              <a:rPr lang="fr-FR" sz="5400" dirty="0"/>
              <a:t>Le </a:t>
            </a:r>
            <a:r>
              <a:rPr sz="5400" dirty="0" err="1"/>
              <a:t>PingVR</a:t>
            </a:r>
            <a:endParaRPr sz="5400" dirty="0"/>
          </a:p>
        </p:txBody>
      </p:sp>
      <p:sp>
        <p:nvSpPr>
          <p:cNvPr id="65" name="Espace réservé du texte 2"/>
          <p:cNvSpPr txBox="1">
            <a:spLocks noGrp="1"/>
          </p:cNvSpPr>
          <p:nvPr>
            <p:ph type="body" sz="quarter" idx="1"/>
          </p:nvPr>
        </p:nvSpPr>
        <p:spPr>
          <a:xfrm>
            <a:off x="138347" y="6055144"/>
            <a:ext cx="11915303" cy="711836"/>
          </a:xfrm>
          <a:prstGeom prst="rect">
            <a:avLst/>
          </a:prstGeom>
          <a:solidFill>
            <a:srgbClr val="04204D"/>
          </a:solidFill>
        </p:spPr>
        <p:txBody>
          <a:bodyPr>
            <a:noAutofit/>
          </a:bodyPr>
          <a:lstStyle/>
          <a:p>
            <a:pPr algn="ctr"/>
            <a:endParaRPr lang="fr-FR" sz="400" b="1" dirty="0"/>
          </a:p>
          <a:p>
            <a:pPr algn="ctr"/>
            <a:r>
              <a:rPr lang="fr-FR" sz="2400" b="1" dirty="0"/>
              <a:t>Jouez où vous voulez, quand vous voulez et avec qui vous voulez !</a:t>
            </a:r>
            <a:endParaRPr sz="2400" b="1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D21B064-D2EF-5C2F-C0D0-5D64731CD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47" y="603534"/>
            <a:ext cx="1839105" cy="633538"/>
          </a:xfrm>
          <a:prstGeom prst="rect">
            <a:avLst/>
          </a:prstGeom>
        </p:spPr>
      </p:pic>
      <p:pic>
        <p:nvPicPr>
          <p:cNvPr id="7" name="Image 6" descr="Une image contenant logo&#10;&#10;Description générée automatiquement">
            <a:extLst>
              <a:ext uri="{FF2B5EF4-FFF2-40B4-BE49-F238E27FC236}">
                <a16:creationId xmlns:a16="http://schemas.microsoft.com/office/drawing/2014/main" id="{8EFA226C-37A9-DBF2-796D-CC6C5DB1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8" y="446938"/>
            <a:ext cx="1164497" cy="9588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e jeu : Eleven Table Tenn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PingVR</a:t>
            </a:r>
            <a:r>
              <a:rPr lang="fr-FR" dirty="0"/>
              <a:t> ou Tennis de Table en réalité virtuelle</a:t>
            </a:r>
            <a:endParaRPr dirty="0"/>
          </a:p>
        </p:txBody>
      </p:sp>
      <p:sp>
        <p:nvSpPr>
          <p:cNvPr id="74" name="Espace réservé du texte 14"/>
          <p:cNvSpPr>
            <a:spLocks noGrp="1"/>
          </p:cNvSpPr>
          <p:nvPr>
            <p:ph type="body" idx="21"/>
          </p:nvPr>
        </p:nvSpPr>
        <p:spPr>
          <a:xfrm>
            <a:off x="1452879" y="1437800"/>
            <a:ext cx="7390933" cy="1330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pPr defTabSz="768095">
              <a:spcBef>
                <a:spcPts val="800"/>
              </a:spcBef>
              <a:defRPr sz="1512"/>
            </a:pPr>
            <a:r>
              <a:rPr lang="fr-FR" sz="2400" b="1" dirty="0"/>
              <a:t>Une pratique de demain dès aujourd’hui</a:t>
            </a:r>
          </a:p>
          <a:p>
            <a:pPr defTabSz="768095">
              <a:spcBef>
                <a:spcPts val="800"/>
              </a:spcBef>
              <a:defRPr sz="1512"/>
            </a:pPr>
            <a:r>
              <a:rPr lang="fr-FR" sz="2400" b="1" dirty="0"/>
              <a:t>Une immersion dans le Tennis de Table en toute liberté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4" t="2381" r="1"/>
          <a:stretch/>
        </p:blipFill>
        <p:spPr>
          <a:xfrm>
            <a:off x="8632535" y="2921001"/>
            <a:ext cx="3318863" cy="31472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94527F-E411-FD76-4A2F-2E6C7B9CDF96}"/>
              </a:ext>
            </a:extLst>
          </p:cNvPr>
          <p:cNvPicPr/>
          <p:nvPr/>
        </p:nvPicPr>
        <p:blipFill rotWithShape="1">
          <a:blip r:embed="rId4"/>
          <a:srcRect l="927" t="9406" r="1853" b="23437"/>
          <a:stretch/>
        </p:blipFill>
        <p:spPr bwMode="auto">
          <a:xfrm>
            <a:off x="119379" y="2921001"/>
            <a:ext cx="8152933" cy="3147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e jeu : les avantages ?"/>
          <p:cNvSpPr txBox="1">
            <a:spLocks noGrp="1"/>
          </p:cNvSpPr>
          <p:nvPr>
            <p:ph type="title"/>
          </p:nvPr>
        </p:nvSpPr>
        <p:spPr>
          <a:xfrm>
            <a:off x="335279" y="150527"/>
            <a:ext cx="11521442" cy="711835"/>
          </a:xfrm>
          <a:prstGeom prst="rect">
            <a:avLst/>
          </a:prstGeom>
        </p:spPr>
        <p:txBody>
          <a:bodyPr/>
          <a:lstStyle/>
          <a:p>
            <a:r>
              <a:rPr dirty="0"/>
              <a:t>les </a:t>
            </a:r>
            <a:r>
              <a:rPr dirty="0" err="1"/>
              <a:t>avantages</a:t>
            </a:r>
            <a:r>
              <a:rPr dirty="0"/>
              <a:t> </a:t>
            </a:r>
            <a:r>
              <a:rPr lang="fr-FR" dirty="0"/>
              <a:t>:</a:t>
            </a:r>
            <a:r>
              <a:rPr dirty="0"/>
              <a:t> </a:t>
            </a:r>
          </a:p>
        </p:txBody>
      </p:sp>
      <p:sp>
        <p:nvSpPr>
          <p:cNvPr id="78" name="Espace réservé du texte 14"/>
          <p:cNvSpPr>
            <a:spLocks noGrp="1"/>
          </p:cNvSpPr>
          <p:nvPr>
            <p:ph type="body" idx="21"/>
          </p:nvPr>
        </p:nvSpPr>
        <p:spPr>
          <a:xfrm>
            <a:off x="1300478" y="905598"/>
            <a:ext cx="10228007" cy="23238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fr-FR" sz="2000" b="1" dirty="0"/>
              <a:t>une pratique sportive (Sport Virtuel ) sans contraintes spatio-temporelles</a:t>
            </a:r>
          </a:p>
          <a:p>
            <a:endParaRPr lang="fr-FR" sz="2000" b="1" dirty="0"/>
          </a:p>
          <a:p>
            <a:r>
              <a:rPr lang="fr-FR" sz="2000" b="1" dirty="0"/>
              <a:t>Accessible pour tous (dès 13 ans, handicap moteur, mixité, intergénérationnel)</a:t>
            </a:r>
          </a:p>
          <a:p>
            <a:endParaRPr lang="fr-FR" sz="2000" b="1" dirty="0"/>
          </a:p>
          <a:p>
            <a:r>
              <a:rPr lang="fr-FR" sz="2000" b="1" dirty="0"/>
              <a:t>Sport santé (personnes âgées, maladies neuro-dégénératives – Parkinson)</a:t>
            </a:r>
          </a:p>
          <a:p>
            <a:endParaRPr lang="fr-FR" sz="2000" b="1" dirty="0"/>
          </a:p>
          <a:p>
            <a:r>
              <a:rPr lang="fr-FR" sz="2000" b="1" dirty="0"/>
              <a:t>Lien social (dans le jeu, serveur discord, communauté bienveillante)</a:t>
            </a:r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l="-133" t="-237" r="80080" b="10159"/>
          <a:stretch/>
        </p:blipFill>
        <p:spPr bwMode="auto">
          <a:xfrm>
            <a:off x="9560621" y="993605"/>
            <a:ext cx="1988186" cy="4558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1106" r="11276"/>
          <a:stretch/>
        </p:blipFill>
        <p:spPr>
          <a:xfrm>
            <a:off x="830578" y="3272639"/>
            <a:ext cx="3263900" cy="273656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68574A-AB44-B2C8-7A47-5242690E8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75" y="3229404"/>
            <a:ext cx="3433949" cy="27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96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e jeu : les inconvénients / risques ?"/>
          <p:cNvSpPr txBox="1">
            <a:spLocks noGrp="1"/>
          </p:cNvSpPr>
          <p:nvPr>
            <p:ph type="title"/>
          </p:nvPr>
        </p:nvSpPr>
        <p:spPr>
          <a:xfrm>
            <a:off x="335597" y="517525"/>
            <a:ext cx="11521442" cy="711835"/>
          </a:xfrm>
          <a:prstGeom prst="rect">
            <a:avLst/>
          </a:prstGeom>
        </p:spPr>
        <p:txBody>
          <a:bodyPr/>
          <a:lstStyle/>
          <a:p>
            <a:r>
              <a:rPr dirty="0"/>
              <a:t>les </a:t>
            </a:r>
            <a:r>
              <a:rPr dirty="0" err="1"/>
              <a:t>risques</a:t>
            </a:r>
            <a:r>
              <a:rPr dirty="0"/>
              <a:t> </a:t>
            </a:r>
            <a:r>
              <a:rPr lang="fr-FR" dirty="0"/>
              <a:t>/ Inconvénients</a:t>
            </a:r>
            <a:r>
              <a:rPr dirty="0"/>
              <a:t>? </a:t>
            </a:r>
          </a:p>
        </p:txBody>
      </p:sp>
      <p:sp>
        <p:nvSpPr>
          <p:cNvPr id="82" name="Espace réservé du texte 14"/>
          <p:cNvSpPr>
            <a:spLocks noGrp="1"/>
          </p:cNvSpPr>
          <p:nvPr>
            <p:ph type="body" idx="21"/>
          </p:nvPr>
        </p:nvSpPr>
        <p:spPr>
          <a:xfrm>
            <a:off x="334963" y="1686772"/>
            <a:ext cx="6154419" cy="41298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pPr>
              <a:buSzTx/>
            </a:pPr>
            <a:endParaRPr lang="fr-FR" sz="2400" b="1" dirty="0"/>
          </a:p>
          <a:p>
            <a:pPr>
              <a:buSzTx/>
            </a:pPr>
            <a:r>
              <a:rPr sz="2400" b="1" dirty="0"/>
              <a:t>Co</a:t>
            </a:r>
            <a:r>
              <a:rPr lang="fr-FR" sz="2400" b="1" dirty="0" err="1"/>
              <a:t>û</a:t>
            </a:r>
            <a:r>
              <a:rPr sz="2400" b="1" dirty="0"/>
              <a:t>t du casque / </a:t>
            </a:r>
            <a:r>
              <a:rPr sz="2400" b="1" dirty="0" err="1"/>
              <a:t>autonomie</a:t>
            </a:r>
            <a:r>
              <a:rPr lang="fr-FR" sz="2400" b="1" dirty="0"/>
              <a:t>  / besoin de wifi</a:t>
            </a:r>
          </a:p>
          <a:p>
            <a:pPr marL="0" indent="0">
              <a:buSzTx/>
              <a:buNone/>
            </a:pPr>
            <a:endParaRPr lang="fr-FR" sz="2400" b="1" dirty="0"/>
          </a:p>
          <a:p>
            <a:pPr>
              <a:buSzTx/>
            </a:pPr>
            <a:r>
              <a:rPr lang="fr-FR" sz="2400" b="1" dirty="0"/>
              <a:t>Pas de contrôle médical (engagement physique dans la pratique – yeux, cervicales)</a:t>
            </a:r>
          </a:p>
          <a:p>
            <a:pPr>
              <a:buSzTx/>
            </a:pPr>
            <a:endParaRPr lang="fr-FR" sz="2400" b="1" dirty="0"/>
          </a:p>
          <a:p>
            <a:pPr>
              <a:buSzTx/>
            </a:pPr>
            <a:r>
              <a:rPr lang="fr-FR" sz="2400" b="1" dirty="0"/>
              <a:t>Possibilité d’agression virtuelle (pas de contrôle du Nom et de l’âge de l’adversaire)</a:t>
            </a:r>
          </a:p>
          <a:p>
            <a:pPr>
              <a:buSzTx/>
            </a:pPr>
            <a:endParaRPr lang="fr-FR" sz="2400" b="1" dirty="0"/>
          </a:p>
          <a:p>
            <a:pPr>
              <a:buSzTx/>
            </a:pPr>
            <a:r>
              <a:rPr lang="fr-FR" sz="2400" b="1" dirty="0"/>
              <a:t>Addiction et isolation si jeu non en ligne ou non accompagné</a:t>
            </a:r>
          </a:p>
          <a:p>
            <a:pPr>
              <a:buSzTx/>
            </a:pPr>
            <a:endParaRPr lang="fr-FR" sz="2400" b="1" dirty="0"/>
          </a:p>
          <a:p>
            <a:pPr>
              <a:buSzTx/>
            </a:pPr>
            <a:endParaRPr sz="24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2C71F0-5CE2-7E62-D83C-2D3832E61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686772"/>
            <a:ext cx="5036821" cy="33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323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359FE-5F4B-D4BD-D5EF-12B18B64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Actions menées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8C681A-0D4E-83C2-FE61-33BBD6CD21C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35279" y="1076960"/>
            <a:ext cx="10967721" cy="4805680"/>
          </a:xfrm>
        </p:spPr>
        <p:txBody>
          <a:bodyPr>
            <a:normAutofit/>
          </a:bodyPr>
          <a:lstStyle/>
          <a:p>
            <a:r>
              <a:rPr lang="fr-FR" sz="2000" b="1" dirty="0"/>
              <a:t>FFTT a demandé la délégation pour édicter des règles techniques et de sécurité</a:t>
            </a:r>
          </a:p>
          <a:p>
            <a:r>
              <a:rPr lang="fr-FR" sz="2000" b="1" dirty="0"/>
              <a:t>Association FFTT / Eleven France pour accompagner la communauté et organiser un circuit de compétition national</a:t>
            </a:r>
          </a:p>
          <a:p>
            <a:r>
              <a:rPr lang="fr-FR" sz="2000" b="1" dirty="0"/>
              <a:t>Promotion nationale avec des évènements auprès de publics variés :</a:t>
            </a:r>
          </a:p>
          <a:p>
            <a:pPr lvl="1"/>
            <a:r>
              <a:rPr lang="fr-FR" sz="2000" b="1" dirty="0"/>
              <a:t>Compétitions de la fédération </a:t>
            </a:r>
          </a:p>
          <a:p>
            <a:pPr lvl="1"/>
            <a:r>
              <a:rPr lang="fr-FR" sz="2000" b="1" dirty="0"/>
              <a:t>Sport scolaire et universitaire (UNSS – FFSU)</a:t>
            </a:r>
          </a:p>
          <a:p>
            <a:pPr lvl="1"/>
            <a:r>
              <a:rPr lang="fr-FR" sz="2000" b="1" dirty="0"/>
              <a:t>Gendarmerie – blessés de guerre</a:t>
            </a:r>
          </a:p>
          <a:p>
            <a:pPr lvl="1"/>
            <a:r>
              <a:rPr lang="fr-FR" sz="2000" b="1" dirty="0"/>
              <a:t>EHPAD, Maisons seniors</a:t>
            </a:r>
          </a:p>
          <a:p>
            <a:r>
              <a:rPr lang="fr-FR" sz="2000" b="1" dirty="0"/>
              <a:t>Promotion internationale avec l’ETTU et l’ITTF – Volonté d’être présent sur l’Olympic </a:t>
            </a:r>
            <a:r>
              <a:rPr lang="fr-FR" sz="2000" b="1" dirty="0" err="1"/>
              <a:t>Esport</a:t>
            </a:r>
            <a:r>
              <a:rPr lang="fr-FR" sz="2000" b="1" dirty="0"/>
              <a:t> Week</a:t>
            </a:r>
          </a:p>
          <a:p>
            <a:endParaRPr lang="fr-FR" sz="2000" b="1" dirty="0"/>
          </a:p>
          <a:p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C1AAA2-EF74-FDCE-CF6A-5A97755D4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5" y="4684105"/>
            <a:ext cx="2990585" cy="13307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A75BC01-6305-AED3-13B1-FAC0CBFD9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3" b="17821"/>
          <a:stretch/>
        </p:blipFill>
        <p:spPr>
          <a:xfrm>
            <a:off x="4527179" y="4691071"/>
            <a:ext cx="3137641" cy="13380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24B3A8-E3EA-1BCA-F160-E20D78DD8D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23050"/>
          <a:stretch/>
        </p:blipFill>
        <p:spPr>
          <a:xfrm>
            <a:off x="8617419" y="4684105"/>
            <a:ext cx="2596681" cy="1337735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57C88BF-137D-0EA9-87E8-FD84CC272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47" y="5662906"/>
            <a:ext cx="829800" cy="2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33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Thème Office">
  <a:themeElements>
    <a:clrScheme name="1_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35F"/>
      </a:accent1>
      <a:accent2>
        <a:srgbClr val="17B7B0"/>
      </a:accent2>
      <a:accent3>
        <a:srgbClr val="006AFF"/>
      </a:accent3>
      <a:accent4>
        <a:srgbClr val="7872F3"/>
      </a:accent4>
      <a:accent5>
        <a:srgbClr val="FF0042"/>
      </a:accent5>
      <a:accent6>
        <a:srgbClr val="FF5756"/>
      </a:accent6>
      <a:hlink>
        <a:srgbClr val="0000FF"/>
      </a:hlink>
      <a:folHlink>
        <a:srgbClr val="FF00FF"/>
      </a:folHlink>
    </a:clrScheme>
    <a:fontScheme name="1_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1_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35F"/>
      </a:accent1>
      <a:accent2>
        <a:srgbClr val="17B7B0"/>
      </a:accent2>
      <a:accent3>
        <a:srgbClr val="006AFF"/>
      </a:accent3>
      <a:accent4>
        <a:srgbClr val="7872F3"/>
      </a:accent4>
      <a:accent5>
        <a:srgbClr val="FF0042"/>
      </a:accent5>
      <a:accent6>
        <a:srgbClr val="FF5756"/>
      </a:accent6>
      <a:hlink>
        <a:srgbClr val="0000FF"/>
      </a:hlink>
      <a:folHlink>
        <a:srgbClr val="FF00FF"/>
      </a:folHlink>
    </a:clrScheme>
    <a:fontScheme name="1_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406</Words>
  <Application>Microsoft Macintosh PowerPoint</Application>
  <PresentationFormat>Grand écran</PresentationFormat>
  <Paragraphs>43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Source Sans Pro Light</vt:lpstr>
      <vt:lpstr>1_Thème Office</vt:lpstr>
      <vt:lpstr>Le PingVR</vt:lpstr>
      <vt:lpstr>Le PingVR ou Tennis de Table en réalité virtuelle</vt:lpstr>
      <vt:lpstr>les avantages : </vt:lpstr>
      <vt:lpstr>les risques / Inconvénients? </vt:lpstr>
      <vt:lpstr>Les Actions menées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PingVR</dc:title>
  <dc:creator>Karl</dc:creator>
  <cp:lastModifiedBy>Stéphane Lelong</cp:lastModifiedBy>
  <cp:revision>14</cp:revision>
  <dcterms:modified xsi:type="dcterms:W3CDTF">2023-03-28T19:35:10Z</dcterms:modified>
</cp:coreProperties>
</file>