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4" r:id="rId6"/>
    <p:sldId id="260" r:id="rId7"/>
    <p:sldId id="265" r:id="rId8"/>
    <p:sldId id="261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4D1"/>
          </a:solidFill>
        </a:fill>
      </a:tcStyle>
    </a:wholeTbl>
    <a:band2H>
      <a:tcTxStyle/>
      <a:tcStyle>
        <a:tcBdr/>
        <a:fill>
          <a:solidFill>
            <a:srgbClr val="E6F2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3FF"/>
          </a:solidFill>
        </a:fill>
      </a:tcStyle>
    </a:wholeTbl>
    <a:band2H>
      <a:tcTxStyle/>
      <a:tcStyle>
        <a:tcBdr/>
        <a:fill>
          <a:solidFill>
            <a:srgbClr val="E6EA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0D0"/>
          </a:solidFill>
        </a:fill>
      </a:tcStyle>
    </a:wholeTbl>
    <a:band2H>
      <a:tcTxStyle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2" autoAdjust="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9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NOUS (individu + structure)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Métavers</a:t>
            </a:r>
            <a:r>
              <a:rPr lang="fr-FR" dirty="0" smtClean="0"/>
              <a:t> = un espace entièrement virtuel et infini dans lequel les personnes interagissent à travers des avatars</a:t>
            </a:r>
            <a:br>
              <a:rPr lang="fr-FR" dirty="0" smtClean="0"/>
            </a:br>
            <a:r>
              <a:rPr lang="fr-FR" dirty="0" smtClean="0"/>
              <a:t>Pour le découvrir, il faut utiliser un matériel connecté (Casque, téléphone, console)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140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23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Le jeu est une SIMULATION ou les joueurs pratiquent réellement le TT crée par une entreprise américaine FFL</a:t>
            </a:r>
            <a:br>
              <a:rPr lang="fr-FR" dirty="0" smtClean="0"/>
            </a:br>
            <a:r>
              <a:rPr lang="fr-FR" dirty="0" smtClean="0"/>
              <a:t>2017, publié en 2020</a:t>
            </a:r>
          </a:p>
          <a:p>
            <a:pPr marL="192023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2M de joueurs Monde, 35K en France 5 joueurs dans le top 10 monde dont Karl</a:t>
            </a:r>
          </a:p>
          <a:p>
            <a:pPr marL="192023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Sur 3 ans, forte croissance du nombre de joueurs français (grâce au partenariat EF / FFTT / FFL )</a:t>
            </a:r>
          </a:p>
          <a:p>
            <a:pPr marL="192023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Pour jouer il faut </a:t>
            </a:r>
          </a:p>
          <a:p>
            <a:pPr marL="576071" lvl="1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Un casque de VR avec les 2 manettes </a:t>
            </a:r>
          </a:p>
          <a:p>
            <a:pPr marL="576071" lvl="1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Une connexion internet</a:t>
            </a:r>
          </a:p>
          <a:p>
            <a:pPr marL="576071" lvl="1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Un espace de 3m sur 2m</a:t>
            </a:r>
          </a:p>
          <a:p>
            <a:pPr marL="576071" lvl="1" indent="-192023" defTabSz="768095">
              <a:spcBef>
                <a:spcPts val="800"/>
              </a:spcBef>
              <a:defRPr sz="1512"/>
            </a:pPr>
            <a:r>
              <a:rPr lang="fr-FR" dirty="0" smtClean="0"/>
              <a:t>Et en option, un adaptateur pour reproduire parfaitement la sensation de la raquette dans la main</a:t>
            </a:r>
          </a:p>
          <a:p>
            <a:pPr marL="0" indent="0" defTabSz="768095">
              <a:spcBef>
                <a:spcPts val="800"/>
              </a:spcBef>
              <a:buSzTx/>
              <a:buFontTx/>
              <a:buNone/>
              <a:defRPr sz="1512"/>
            </a:pPr>
            <a:r>
              <a:rPr lang="fr-FR" dirty="0" smtClean="0"/>
              <a:t>Les réglages raquette permettent de reproduire fidèlement tous les effets du TT (lifté, coupé, latéral)</a:t>
            </a:r>
          </a:p>
          <a:p>
            <a:pPr marL="0" indent="0" defTabSz="768095">
              <a:spcBef>
                <a:spcPts val="800"/>
              </a:spcBef>
              <a:buSzTx/>
              <a:buFontTx/>
              <a:buNone/>
              <a:defRPr sz="1512"/>
            </a:pPr>
            <a:r>
              <a:rPr lang="fr-FR" dirty="0" smtClean="0"/>
              <a:t>Possible de jouer dans les environnements différents (Chalet, la chambre et l’arène)</a:t>
            </a:r>
          </a:p>
          <a:p>
            <a:pPr marL="0" indent="0" defTabSz="768095">
              <a:spcBef>
                <a:spcPts val="800"/>
              </a:spcBef>
              <a:buSzTx/>
              <a:buFontTx/>
              <a:buNone/>
              <a:defRPr sz="1512"/>
            </a:pPr>
            <a:r>
              <a:rPr lang="fr-FR" dirty="0" smtClean="0"/>
              <a:t>Il est possible de jouer en compétition mondiale (gagner des points) ou en partie amicale</a:t>
            </a:r>
            <a:br>
              <a:rPr lang="fr-FR" dirty="0" smtClean="0"/>
            </a:br>
            <a:r>
              <a:rPr lang="fr-FR" dirty="0" smtClean="0"/>
              <a:t>Il est possible de jouer avec une machine a balle pour s’entrainer ou un joueur virtuel (différents niveaux).</a:t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483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1 - une pratique sportive libre : jouer quand on veut, ou on veut et avec qui on veut sans contrainte de disponibilité d’infrastructure </a:t>
            </a:r>
          </a:p>
          <a:p>
            <a:r>
              <a:rPr lang="fr-FR" dirty="0" smtClean="0"/>
              <a:t>2 - Accessible pour tous (français, étranger, PMR, âge différent)</a:t>
            </a:r>
          </a:p>
          <a:p>
            <a:r>
              <a:rPr lang="fr-FR" dirty="0" smtClean="0"/>
              <a:t>3 - Sport santé (reprise d’activité sportive, réelle dépense énergétique, sport pour les personnes souffrants de troubles ou d’isolation (EHPAD, Alzheimer, </a:t>
            </a:r>
            <a:r>
              <a:rPr lang="fr-FR" dirty="0" err="1" smtClean="0"/>
              <a:t>etc</a:t>
            </a:r>
            <a:r>
              <a:rPr lang="fr-FR" dirty="0" smtClean="0"/>
              <a:t> .. )</a:t>
            </a:r>
          </a:p>
          <a:p>
            <a:r>
              <a:rPr lang="fr-FR" dirty="0" smtClean="0"/>
              <a:t>4 - Créer du lien entre les joueurs (échanges amicaux) en </a:t>
            </a:r>
            <a:r>
              <a:rPr lang="fr-FR" dirty="0" err="1" smtClean="0"/>
              <a:t>france</a:t>
            </a:r>
            <a:r>
              <a:rPr lang="fr-FR" dirty="0" smtClean="0"/>
              <a:t> et dans le monde (à l’oral et l’écrit à travers </a:t>
            </a:r>
            <a:br>
              <a:rPr lang="fr-FR" dirty="0" smtClean="0"/>
            </a:br>
            <a:r>
              <a:rPr lang="fr-FR" dirty="0" smtClean="0"/>
              <a:t>Discord en FR / EN)</a:t>
            </a:r>
          </a:p>
          <a:p>
            <a:r>
              <a:rPr lang="fr-FR" dirty="0" smtClean="0"/>
              <a:t>5 - en France, une communauté organisée et bienveillante (accompagnement technique, coaching, organisation de compétition)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968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1 - une pratique sportive libre : jouer quand on veut, ou on veut et avec qui on veut sans contrainte de disponibilité d’infrastructure </a:t>
            </a:r>
          </a:p>
          <a:p>
            <a:r>
              <a:rPr lang="fr-FR" dirty="0" smtClean="0"/>
              <a:t>2 - Accessible pour tous (français, étranger, PMR, âge différent)</a:t>
            </a:r>
          </a:p>
          <a:p>
            <a:r>
              <a:rPr lang="fr-FR" dirty="0" smtClean="0"/>
              <a:t>3 - Sport santé (reprise d’activité sportive, réelle dépense énergétique, sport pour les personnes souffrants de troubles ou d’isolation (EHPAD, Alzheimer, </a:t>
            </a:r>
            <a:r>
              <a:rPr lang="fr-FR" dirty="0" err="1" smtClean="0"/>
              <a:t>etc</a:t>
            </a:r>
            <a:r>
              <a:rPr lang="fr-FR" dirty="0" smtClean="0"/>
              <a:t> .. )</a:t>
            </a:r>
          </a:p>
          <a:p>
            <a:r>
              <a:rPr lang="fr-FR" dirty="0" smtClean="0"/>
              <a:t>4 - Créer du lien entre les joueurs (échanges amicaux) en </a:t>
            </a:r>
            <a:r>
              <a:rPr lang="fr-FR" dirty="0" err="1" smtClean="0"/>
              <a:t>france</a:t>
            </a:r>
            <a:r>
              <a:rPr lang="fr-FR" dirty="0" smtClean="0"/>
              <a:t> et dans le monde (à l’oral et l’écrit à travers </a:t>
            </a:r>
            <a:br>
              <a:rPr lang="fr-FR" dirty="0" smtClean="0"/>
            </a:br>
            <a:r>
              <a:rPr lang="fr-FR" dirty="0" smtClean="0"/>
              <a:t>Discord en FR / EN)</a:t>
            </a:r>
          </a:p>
          <a:p>
            <a:r>
              <a:rPr lang="fr-FR" dirty="0" smtClean="0"/>
              <a:t>5 - en France, une communauté organisée et bienveillante (accompagnement technique, coaching, organisation de compétition)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782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Tx/>
              <a:buFontTx/>
              <a:buNone/>
            </a:pPr>
            <a:r>
              <a:rPr lang="fr-FR" dirty="0" smtClean="0"/>
              <a:t>Isolation / Addiction (profiter de la VR pour ne rester que dans cet environnement )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Modification des gestes du réel (on joue dans un espace plus restreint, on s’adapte)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Cout du casque / autonomie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Impact écologique (des ordinateurs pour permettre cette activité = consommation)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Risque de santé (épileptique, cervicale, yeux), </a:t>
            </a:r>
            <a:r>
              <a:rPr lang="fr-FR" dirty="0" err="1" smtClean="0"/>
              <a:t>cinétose</a:t>
            </a:r>
            <a:r>
              <a:rPr lang="fr-FR" dirty="0" smtClean="0"/>
              <a:t> (lié au déplacement virtuel) =&gt; ETT pas concerné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Pas de contrôle médical avant la pratique. Possibilité de danger car il y a une vraie dépense énergétique.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Agression virtuelle (physique - orale)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678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Tx/>
              <a:buFontTx/>
              <a:buNone/>
            </a:pPr>
            <a:r>
              <a:rPr lang="fr-FR" dirty="0" smtClean="0"/>
              <a:t>1 - Création d’une communauté / association de joueurs 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2 - Organisation de compétitions mensuelles nationale / internationale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3 - Partenariat avec la FFTT (de moyens, de RH)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4 - Rassemblement physique qui consolide les liens entre les gens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5.- Création d’une sélection des meilleurs français (mise en avant de l’Elite)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6 - Promotion du </a:t>
            </a:r>
            <a:r>
              <a:rPr lang="fr-FR" dirty="0" err="1" smtClean="0"/>
              <a:t>PingVR</a:t>
            </a:r>
            <a:r>
              <a:rPr lang="fr-FR" dirty="0" smtClean="0"/>
              <a:t> (dans les clubs, médias, évènements nationaux)</a:t>
            </a:r>
          </a:p>
          <a:p>
            <a:pPr marL="0" indent="0">
              <a:buSzTx/>
              <a:buFontTx/>
              <a:buNone/>
            </a:pPr>
            <a:r>
              <a:rPr lang="fr-FR" dirty="0" smtClean="0"/>
              <a:t>Objectif : que la discipline soit reconnue officiellement par le CIO et intègre le programme Olympic </a:t>
            </a:r>
            <a:r>
              <a:rPr lang="fr-FR" dirty="0" err="1" smtClean="0"/>
              <a:t>ESport</a:t>
            </a:r>
            <a:r>
              <a:rPr lang="fr-FR" dirty="0" smtClean="0"/>
              <a:t> </a:t>
            </a:r>
            <a:r>
              <a:rPr lang="fr-FR" dirty="0" err="1" smtClean="0"/>
              <a:t>Series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7 - être moteur pour le développement organisé sur les autres nations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932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Diapositive de titre">
    <p:bg>
      <p:bgPr>
        <a:solidFill>
          <a:srgbClr val="000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7" descr="Imag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532244" y="5142519"/>
            <a:ext cx="7915156" cy="711836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31999" y="5803829"/>
            <a:ext cx="7915593" cy="457201"/>
          </a:xfrm>
          <a:prstGeom prst="rect">
            <a:avLst/>
          </a:prstGeom>
        </p:spPr>
        <p:txBody>
          <a:bodyPr/>
          <a:lstStyle>
            <a:lvl1pPr>
              <a:buSzTx/>
              <a:buFontTx/>
              <a:buNone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indent="-285750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40971" indent="-326571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752600" indent="-381000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09800" indent="-381000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Sous-titre du document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pour une image  9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224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Texte du titre"/>
          <p:cNvSpPr txBox="1">
            <a:spLocks noGrp="1"/>
          </p:cNvSpPr>
          <p:nvPr>
            <p:ph type="title"/>
          </p:nvPr>
        </p:nvSpPr>
        <p:spPr>
          <a:xfrm>
            <a:off x="2138421" y="2717164"/>
            <a:ext cx="7915156" cy="71183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38177" y="3378475"/>
            <a:ext cx="7915592" cy="457201"/>
          </a:xfrm>
          <a:prstGeom prst="rect">
            <a:avLst/>
          </a:prstGeom>
        </p:spPr>
        <p:txBody>
          <a:bodyPr/>
          <a:lstStyle>
            <a:lvl1pPr algn="ctr">
              <a:buSzTx/>
              <a:buFontTx/>
              <a:buNone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indent="-285750" algn="ctr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240971" indent="-326571" algn="ctr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752600" indent="-381000" algn="ctr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09800" indent="-381000" algn="ctr">
              <a:buFontTx/>
              <a:defRPr sz="2000" cap="all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Sous-titre du document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80594"/>
            <a:ext cx="12192000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e du titre"/>
          <p:cNvSpPr txBox="1">
            <a:spLocks noGrp="1"/>
          </p:cNvSpPr>
          <p:nvPr>
            <p:ph type="title"/>
          </p:nvPr>
        </p:nvSpPr>
        <p:spPr>
          <a:xfrm>
            <a:off x="335279" y="365125"/>
            <a:ext cx="11521442" cy="71183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Texte du titre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4963" y="1076325"/>
            <a:ext cx="11522076" cy="457200"/>
          </a:xfrm>
          <a:prstGeom prst="rect">
            <a:avLst/>
          </a:prstGeom>
        </p:spPr>
        <p:txBody>
          <a:bodyPr/>
          <a:lstStyle>
            <a:lvl1pPr>
              <a:buSzTx/>
              <a:buFontTx/>
              <a:buNone/>
              <a:defRPr sz="1600" cap="all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indent="-228600">
              <a:buFontTx/>
              <a:defRPr sz="1600" cap="all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75657" indent="-261257">
              <a:buFontTx/>
              <a:defRPr sz="1600" cap="all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76400" indent="-304800">
              <a:buFontTx/>
              <a:defRPr sz="1600" cap="all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133600" indent="-304800">
              <a:buFontTx/>
              <a:defRPr sz="1600" cap="all">
                <a:latin typeface="Source Sans Pro"/>
                <a:ea typeface="Source Sans Pro"/>
                <a:cs typeface="Source Sans Pro"/>
                <a:sym typeface="Source Sans Pro"/>
              </a:defRPr>
            </a:lvl5pPr>
          </a:lstStyle>
          <a:p>
            <a:r>
              <a:t>Sous-titre du document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Espace réservé du texte 14"/>
          <p:cNvSpPr>
            <a:spLocks noGrp="1"/>
          </p:cNvSpPr>
          <p:nvPr>
            <p:ph type="body" idx="21"/>
          </p:nvPr>
        </p:nvSpPr>
        <p:spPr>
          <a:xfrm>
            <a:off x="334963" y="1747838"/>
            <a:ext cx="11522076" cy="41348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 descr="Imag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6180594"/>
            <a:ext cx="12192000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Source Sans Pro"/>
          <a:ea typeface="Source Sans Pro"/>
          <a:cs typeface="Source Sans Pro"/>
          <a:sym typeface="Source Sans Pro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Source Sans Pro Light"/>
          <a:ea typeface="Source Sans Pro Light"/>
          <a:cs typeface="Source Sans Pro Light"/>
          <a:sym typeface="Source Sans Pro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/>
          <p:cNvSpPr txBox="1">
            <a:spLocks noGrp="1"/>
          </p:cNvSpPr>
          <p:nvPr>
            <p:ph type="title"/>
          </p:nvPr>
        </p:nvSpPr>
        <p:spPr>
          <a:xfrm>
            <a:off x="327145" y="5398892"/>
            <a:ext cx="7915155" cy="711836"/>
          </a:xfrm>
          <a:prstGeom prst="rect">
            <a:avLst/>
          </a:prstGeom>
        </p:spPr>
        <p:txBody>
          <a:bodyPr/>
          <a:lstStyle/>
          <a:p>
            <a:r>
              <a:t>PingVR</a:t>
            </a:r>
          </a:p>
        </p:txBody>
      </p:sp>
      <p:sp>
        <p:nvSpPr>
          <p:cNvPr id="65" name="Espace réservé du texte 2"/>
          <p:cNvSpPr txBox="1">
            <a:spLocks noGrp="1"/>
          </p:cNvSpPr>
          <p:nvPr>
            <p:ph type="body" sz="quarter" idx="1"/>
          </p:nvPr>
        </p:nvSpPr>
        <p:spPr>
          <a:xfrm>
            <a:off x="326899" y="6060202"/>
            <a:ext cx="7915593" cy="457201"/>
          </a:xfrm>
          <a:prstGeom prst="rect">
            <a:avLst/>
          </a:prstGeom>
        </p:spPr>
        <p:txBody>
          <a:bodyPr/>
          <a:lstStyle/>
          <a:p>
            <a:r>
              <a:t>Phrase d’accroche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re 1"/>
          <p:cNvSpPr txBox="1">
            <a:spLocks noGrp="1"/>
          </p:cNvSpPr>
          <p:nvPr>
            <p:ph type="title"/>
          </p:nvPr>
        </p:nvSpPr>
        <p:spPr>
          <a:xfrm>
            <a:off x="335279" y="365125"/>
            <a:ext cx="11521442" cy="711835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 err="1"/>
              <a:t>Présentation</a:t>
            </a:r>
            <a:endParaRPr dirty="0"/>
          </a:p>
        </p:txBody>
      </p:sp>
      <p:sp>
        <p:nvSpPr>
          <p:cNvPr id="68" name="Espace réservé du texte 3"/>
          <p:cNvSpPr>
            <a:spLocks noGrp="1"/>
          </p:cNvSpPr>
          <p:nvPr>
            <p:ph type="body" idx="21"/>
          </p:nvPr>
        </p:nvSpPr>
        <p:spPr>
          <a:xfrm>
            <a:off x="335279" y="1660849"/>
            <a:ext cx="11521760" cy="4221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fr-FR" sz="2800" b="1" dirty="0" smtClean="0"/>
              <a:t>Nous</a:t>
            </a:r>
          </a:p>
          <a:p>
            <a:r>
              <a:rPr sz="2800" b="1" dirty="0" smtClean="0"/>
              <a:t>META</a:t>
            </a:r>
            <a:r>
              <a:rPr lang="fr-FR" sz="2800" b="1" dirty="0" smtClean="0"/>
              <a:t>VERSE</a:t>
            </a:r>
            <a:r>
              <a:rPr sz="2800" b="1" dirty="0" smtClean="0"/>
              <a:t> </a:t>
            </a:r>
            <a:endParaRPr lang="fr-FR" sz="2800" b="1" dirty="0" smtClean="0"/>
          </a:p>
          <a:p>
            <a:r>
              <a:rPr lang="fr-FR" sz="2800" b="1" dirty="0" smtClean="0"/>
              <a:t>	</a:t>
            </a:r>
            <a:r>
              <a:rPr sz="2800" b="1" dirty="0" err="1" smtClean="0"/>
              <a:t>Esport</a:t>
            </a:r>
            <a:r>
              <a:rPr sz="2800" b="1" dirty="0" smtClean="0"/>
              <a:t> </a:t>
            </a:r>
            <a:r>
              <a:rPr lang="fr-FR" sz="2800" b="1" dirty="0"/>
              <a:t>	</a:t>
            </a:r>
            <a:r>
              <a:rPr lang="fr-FR" sz="2800" b="1" dirty="0" smtClean="0"/>
              <a:t>					</a:t>
            </a:r>
            <a:r>
              <a:rPr sz="2800" b="1" dirty="0" smtClean="0"/>
              <a:t> </a:t>
            </a:r>
            <a:r>
              <a:rPr sz="2800" b="1" dirty="0" err="1" smtClean="0"/>
              <a:t>Métasport</a:t>
            </a:r>
            <a:endParaRPr sz="2800" b="1" dirty="0"/>
          </a:p>
        </p:txBody>
      </p:sp>
      <p:pic>
        <p:nvPicPr>
          <p:cNvPr id="69" name="Capture d’écran 2023-03-18 à 08.42.30.png" descr="Capture d’écran 2023-03-18 à 08.42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3856" y="3321208"/>
            <a:ext cx="3860950" cy="2459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334756779_167796099399041_7520432018763704002_n.jpg" descr="334756779_167796099399041_7520432018763704002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5040" y="3233574"/>
            <a:ext cx="3559442" cy="2373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Le jeu : Eleven Table Tenn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Le </a:t>
            </a:r>
            <a:r>
              <a:rPr dirty="0" err="1"/>
              <a:t>jeu</a:t>
            </a:r>
            <a:r>
              <a:rPr dirty="0"/>
              <a:t> </a:t>
            </a:r>
          </a:p>
        </p:txBody>
      </p:sp>
      <p:sp>
        <p:nvSpPr>
          <p:cNvPr id="73" name="Sous-titre du docu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Espace réservé du texte 14"/>
          <p:cNvSpPr>
            <a:spLocks noGrp="1"/>
          </p:cNvSpPr>
          <p:nvPr>
            <p:ph type="body" idx="21"/>
          </p:nvPr>
        </p:nvSpPr>
        <p:spPr>
          <a:xfrm>
            <a:off x="484252" y="1850157"/>
            <a:ext cx="11522076" cy="41348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defTabSz="768095">
              <a:spcBef>
                <a:spcPts val="800"/>
              </a:spcBef>
              <a:buNone/>
              <a:defRPr sz="1512"/>
            </a:pP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4317" r="8038"/>
          <a:stretch/>
        </p:blipFill>
        <p:spPr>
          <a:xfrm>
            <a:off x="2071396" y="279918"/>
            <a:ext cx="4264090" cy="1668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950" y="107470"/>
            <a:ext cx="5013956" cy="20665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2381" r="1"/>
          <a:stretch/>
        </p:blipFill>
        <p:spPr>
          <a:xfrm>
            <a:off x="8899235" y="2583120"/>
            <a:ext cx="2804649" cy="265959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 rotWithShape="1">
          <a:blip r:embed="rId6"/>
          <a:srcRect l="927" t="9406" r="1853" b="6173"/>
          <a:stretch/>
        </p:blipFill>
        <p:spPr bwMode="auto">
          <a:xfrm>
            <a:off x="2852618" y="2040772"/>
            <a:ext cx="6486763" cy="3064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2" y="4466955"/>
            <a:ext cx="3264788" cy="16107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e jeu : les avantage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les </a:t>
            </a:r>
            <a:r>
              <a:rPr dirty="0" err="1"/>
              <a:t>avantages</a:t>
            </a:r>
            <a:r>
              <a:rPr dirty="0"/>
              <a:t> ? </a:t>
            </a:r>
          </a:p>
        </p:txBody>
      </p:sp>
      <p:sp>
        <p:nvSpPr>
          <p:cNvPr id="77" name="Sous-titre du docu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" name="Espace réservé du texte 14"/>
          <p:cNvSpPr>
            <a:spLocks noGrp="1"/>
          </p:cNvSpPr>
          <p:nvPr>
            <p:ph type="body" idx="21"/>
          </p:nvPr>
        </p:nvSpPr>
        <p:spPr>
          <a:xfrm>
            <a:off x="334963" y="1614196"/>
            <a:ext cx="11522076" cy="43102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endParaRPr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e jeu : les avantage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les </a:t>
            </a:r>
            <a:r>
              <a:rPr dirty="0" err="1"/>
              <a:t>avantages</a:t>
            </a:r>
            <a:r>
              <a:rPr dirty="0"/>
              <a:t> </a:t>
            </a:r>
            <a:r>
              <a:rPr lang="fr-FR" dirty="0" smtClean="0"/>
              <a:t>: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77" name="Sous-titre du docu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8" name="Espace réservé du texte 14"/>
          <p:cNvSpPr>
            <a:spLocks noGrp="1"/>
          </p:cNvSpPr>
          <p:nvPr>
            <p:ph type="body" idx="21"/>
          </p:nvPr>
        </p:nvSpPr>
        <p:spPr>
          <a:xfrm>
            <a:off x="334963" y="1614196"/>
            <a:ext cx="11522076" cy="43102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lang="fr-FR" sz="2400" b="1" dirty="0" smtClean="0"/>
              <a:t>une </a:t>
            </a:r>
            <a:r>
              <a:rPr lang="fr-FR" sz="2400" b="1" dirty="0"/>
              <a:t>pratique sportive libre </a:t>
            </a:r>
            <a:endParaRPr lang="fr-FR" sz="2400" b="1" dirty="0" smtClean="0"/>
          </a:p>
          <a:p>
            <a:r>
              <a:rPr lang="fr-FR" sz="2400" b="1" dirty="0" smtClean="0"/>
              <a:t>Accessible </a:t>
            </a:r>
            <a:r>
              <a:rPr lang="fr-FR" sz="2400" b="1" dirty="0"/>
              <a:t>pour tous (français, étranger, PMR, âge différent)</a:t>
            </a:r>
          </a:p>
          <a:p>
            <a:r>
              <a:rPr lang="fr-FR" sz="2400" b="1" dirty="0" smtClean="0"/>
              <a:t>Sport </a:t>
            </a:r>
            <a:r>
              <a:rPr lang="fr-FR" sz="2400" b="1" dirty="0"/>
              <a:t>santé </a:t>
            </a:r>
            <a:endParaRPr lang="fr-FR" sz="2400" b="1" dirty="0" smtClean="0"/>
          </a:p>
          <a:p>
            <a:r>
              <a:rPr lang="fr-FR" sz="2400" b="1" dirty="0" smtClean="0"/>
              <a:t>Créer </a:t>
            </a:r>
            <a:r>
              <a:rPr lang="fr-FR" sz="2400" b="1" dirty="0"/>
              <a:t>du lien </a:t>
            </a:r>
            <a:r>
              <a:rPr lang="fr-FR" sz="2400" b="1" dirty="0" smtClean="0"/>
              <a:t>avec le monde</a:t>
            </a:r>
          </a:p>
          <a:p>
            <a:r>
              <a:rPr lang="fr-FR" sz="2400" b="1" dirty="0" smtClean="0"/>
              <a:t>en France</a:t>
            </a:r>
          </a:p>
          <a:p>
            <a:pPr marL="0" indent="0">
              <a:buNone/>
            </a:pPr>
            <a:endParaRPr sz="2400" b="1" dirty="0"/>
          </a:p>
        </p:txBody>
      </p:sp>
      <p:pic>
        <p:nvPicPr>
          <p:cNvPr id="6" name="Image 5"/>
          <p:cNvPicPr/>
          <p:nvPr/>
        </p:nvPicPr>
        <p:blipFill rotWithShape="1">
          <a:blip r:embed="rId3"/>
          <a:srcRect l="-133" t="-237" r="80080" b="10159"/>
          <a:stretch/>
        </p:blipFill>
        <p:spPr bwMode="auto">
          <a:xfrm>
            <a:off x="10083282" y="996225"/>
            <a:ext cx="1950720" cy="4928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97" y="2396891"/>
            <a:ext cx="3190353" cy="21269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769328"/>
            <a:ext cx="3484983" cy="23233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45" y="4040435"/>
            <a:ext cx="3078323" cy="20522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9" y="363261"/>
            <a:ext cx="2917370" cy="16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9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e jeu : les inconvénients / risque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les </a:t>
            </a:r>
            <a:r>
              <a:rPr dirty="0" err="1"/>
              <a:t>inconvénients</a:t>
            </a:r>
            <a:r>
              <a:rPr dirty="0"/>
              <a:t> / </a:t>
            </a:r>
            <a:r>
              <a:rPr dirty="0" err="1"/>
              <a:t>risques</a:t>
            </a:r>
            <a:r>
              <a:rPr dirty="0"/>
              <a:t> ? </a:t>
            </a:r>
          </a:p>
        </p:txBody>
      </p:sp>
      <p:sp>
        <p:nvSpPr>
          <p:cNvPr id="81" name="Sous-titre du docu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Espace réservé du texte 1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dirty="0"/>
              <a:t/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e jeu : les inconvénients / risques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les </a:t>
            </a:r>
            <a:r>
              <a:rPr dirty="0" err="1"/>
              <a:t>inconvénients</a:t>
            </a:r>
            <a:r>
              <a:rPr dirty="0"/>
              <a:t> / </a:t>
            </a:r>
            <a:r>
              <a:rPr dirty="0" err="1"/>
              <a:t>risques</a:t>
            </a:r>
            <a:r>
              <a:rPr dirty="0"/>
              <a:t> ? </a:t>
            </a:r>
          </a:p>
        </p:txBody>
      </p:sp>
      <p:sp>
        <p:nvSpPr>
          <p:cNvPr id="81" name="Sous-titre du docu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Espace réservé du texte 1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buSzTx/>
            </a:pPr>
            <a:r>
              <a:rPr sz="2400" b="1" dirty="0" smtClean="0"/>
              <a:t>Isolation </a:t>
            </a:r>
            <a:r>
              <a:rPr sz="2400" b="1" dirty="0"/>
              <a:t>/ </a:t>
            </a:r>
            <a:r>
              <a:rPr sz="2400" b="1" dirty="0" smtClean="0"/>
              <a:t>Addiction</a:t>
            </a:r>
            <a:endParaRPr sz="2400" b="1" dirty="0"/>
          </a:p>
          <a:p>
            <a:pPr>
              <a:buSzTx/>
            </a:pPr>
            <a:r>
              <a:rPr sz="2400" b="1" dirty="0"/>
              <a:t>Modification des </a:t>
            </a:r>
            <a:r>
              <a:rPr sz="2400" b="1" dirty="0" err="1"/>
              <a:t>gestes</a:t>
            </a:r>
            <a:r>
              <a:rPr sz="2400" b="1" dirty="0"/>
              <a:t> du </a:t>
            </a:r>
            <a:r>
              <a:rPr sz="2400" b="1" dirty="0" err="1" smtClean="0"/>
              <a:t>réel</a:t>
            </a:r>
            <a:endParaRPr sz="2400" b="1" dirty="0"/>
          </a:p>
          <a:p>
            <a:pPr>
              <a:buSzTx/>
            </a:pPr>
            <a:r>
              <a:rPr sz="2400" b="1" dirty="0" err="1"/>
              <a:t>Cout</a:t>
            </a:r>
            <a:r>
              <a:rPr sz="2400" b="1" dirty="0"/>
              <a:t> du </a:t>
            </a:r>
            <a:r>
              <a:rPr sz="2400" b="1" dirty="0" err="1"/>
              <a:t>casque</a:t>
            </a:r>
            <a:r>
              <a:rPr sz="2400" b="1" dirty="0"/>
              <a:t> / </a:t>
            </a:r>
            <a:r>
              <a:rPr sz="2400" b="1" dirty="0" err="1"/>
              <a:t>autonomie</a:t>
            </a:r>
            <a:endParaRPr sz="2400" b="1" dirty="0"/>
          </a:p>
          <a:p>
            <a:pPr>
              <a:buSzTx/>
            </a:pPr>
            <a:r>
              <a:rPr sz="2400" b="1" dirty="0"/>
              <a:t>Impact </a:t>
            </a:r>
            <a:r>
              <a:rPr sz="2400" b="1" dirty="0" err="1"/>
              <a:t>écologique</a:t>
            </a:r>
            <a:r>
              <a:rPr sz="2400" b="1" dirty="0"/>
              <a:t> </a:t>
            </a:r>
            <a:endParaRPr lang="fr-FR" sz="2400" b="1" dirty="0" smtClean="0"/>
          </a:p>
          <a:p>
            <a:pPr>
              <a:buSzTx/>
            </a:pPr>
            <a:r>
              <a:rPr sz="2400" b="1" dirty="0" err="1" smtClean="0"/>
              <a:t>Risque</a:t>
            </a:r>
            <a:r>
              <a:rPr sz="2400" b="1" dirty="0" smtClean="0"/>
              <a:t> </a:t>
            </a:r>
            <a:r>
              <a:rPr sz="2400" b="1" dirty="0"/>
              <a:t>de </a:t>
            </a:r>
            <a:r>
              <a:rPr sz="2400" b="1" dirty="0" smtClean="0"/>
              <a:t>santé</a:t>
            </a:r>
            <a:endParaRPr lang="fr-FR" sz="2400" b="1" dirty="0" smtClean="0"/>
          </a:p>
          <a:p>
            <a:pPr>
              <a:buSzTx/>
            </a:pPr>
            <a:r>
              <a:rPr sz="2400" b="1" dirty="0" smtClean="0"/>
              <a:t>Pas </a:t>
            </a:r>
            <a:r>
              <a:rPr sz="2400" b="1" dirty="0"/>
              <a:t>de </a:t>
            </a:r>
            <a:r>
              <a:rPr sz="2400" b="1" dirty="0" err="1"/>
              <a:t>contrôle</a:t>
            </a:r>
            <a:r>
              <a:rPr sz="2400" b="1" dirty="0"/>
              <a:t> </a:t>
            </a:r>
            <a:r>
              <a:rPr sz="2400" b="1" dirty="0" err="1"/>
              <a:t>médical</a:t>
            </a:r>
            <a:r>
              <a:rPr sz="2400" b="1" dirty="0"/>
              <a:t> </a:t>
            </a:r>
            <a:endParaRPr lang="fr-FR" sz="2400" b="1" dirty="0" smtClean="0"/>
          </a:p>
          <a:p>
            <a:pPr>
              <a:buSzTx/>
            </a:pPr>
            <a:r>
              <a:rPr sz="2400" b="1" dirty="0" err="1" smtClean="0"/>
              <a:t>Agression</a:t>
            </a:r>
            <a:r>
              <a:rPr sz="2400" b="1" dirty="0" smtClean="0"/>
              <a:t> </a:t>
            </a:r>
            <a:r>
              <a:rPr sz="2400" b="1" dirty="0" err="1" smtClean="0"/>
              <a:t>virtuelle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4162432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Un développement gagna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 développement gagnant</a:t>
            </a:r>
          </a:p>
        </p:txBody>
      </p:sp>
      <p:sp>
        <p:nvSpPr>
          <p:cNvPr id="85" name="Sous-titre du docu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" name="Espace réservé du texte 1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SzTx/>
              <a:buFontTx/>
              <a:buNone/>
            </a:pPr>
            <a:r>
              <a:rPr dirty="0"/>
              <a:t/>
            </a:r>
            <a:br>
              <a:rPr dirty="0"/>
            </a:br>
            <a:endParaRPr dirty="0"/>
          </a:p>
        </p:txBody>
      </p:sp>
      <p:pic>
        <p:nvPicPr>
          <p:cNvPr id="6" name="Image 5"/>
          <p:cNvPicPr/>
          <p:nvPr/>
        </p:nvPicPr>
        <p:blipFill rotWithShape="1">
          <a:blip r:embed="rId3"/>
          <a:srcRect l="685" t="9406" r="1853" b="22153"/>
          <a:stretch/>
        </p:blipFill>
        <p:spPr bwMode="auto">
          <a:xfrm>
            <a:off x="294839" y="1434282"/>
            <a:ext cx="5924938" cy="294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0" y="3200400"/>
            <a:ext cx="6001679" cy="24736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3" b="17821"/>
          <a:stretch/>
        </p:blipFill>
        <p:spPr>
          <a:xfrm>
            <a:off x="6327747" y="662473"/>
            <a:ext cx="5462260" cy="232935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t="23050"/>
          <a:stretch/>
        </p:blipFill>
        <p:spPr>
          <a:xfrm>
            <a:off x="1931437" y="4437232"/>
            <a:ext cx="3321698" cy="171124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1_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35F"/>
      </a:accent1>
      <a:accent2>
        <a:srgbClr val="17B7B0"/>
      </a:accent2>
      <a:accent3>
        <a:srgbClr val="006AFF"/>
      </a:accent3>
      <a:accent4>
        <a:srgbClr val="7872F3"/>
      </a:accent4>
      <a:accent5>
        <a:srgbClr val="FF0042"/>
      </a:accent5>
      <a:accent6>
        <a:srgbClr val="FF5756"/>
      </a:accent6>
      <a:hlink>
        <a:srgbClr val="0000FF"/>
      </a:hlink>
      <a:folHlink>
        <a:srgbClr val="FF00FF"/>
      </a:folHlink>
    </a:clrScheme>
    <a:fontScheme name="1_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1_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35F"/>
      </a:accent1>
      <a:accent2>
        <a:srgbClr val="17B7B0"/>
      </a:accent2>
      <a:accent3>
        <a:srgbClr val="006AFF"/>
      </a:accent3>
      <a:accent4>
        <a:srgbClr val="7872F3"/>
      </a:accent4>
      <a:accent5>
        <a:srgbClr val="FF0042"/>
      </a:accent5>
      <a:accent6>
        <a:srgbClr val="FF5756"/>
      </a:accent6>
      <a:hlink>
        <a:srgbClr val="0000FF"/>
      </a:hlink>
      <a:folHlink>
        <a:srgbClr val="FF00FF"/>
      </a:folHlink>
    </a:clrScheme>
    <a:fontScheme name="1_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752</Words>
  <Application>Microsoft Office PowerPoint</Application>
  <PresentationFormat>Grand écran</PresentationFormat>
  <Paragraphs>63</Paragraphs>
  <Slides>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Source Sans Pro</vt:lpstr>
      <vt:lpstr>Source Sans Pro Light</vt:lpstr>
      <vt:lpstr>1_Thème Office</vt:lpstr>
      <vt:lpstr>PingVR</vt:lpstr>
      <vt:lpstr>Présentation</vt:lpstr>
      <vt:lpstr>Le jeu </vt:lpstr>
      <vt:lpstr>les avantages ? </vt:lpstr>
      <vt:lpstr>les avantages : </vt:lpstr>
      <vt:lpstr>les inconvénients / risques ? </vt:lpstr>
      <vt:lpstr>les inconvénients / risques ? </vt:lpstr>
      <vt:lpstr>Un développement gagnant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PingVR</dc:title>
  <dc:creator>Karl</dc:creator>
  <cp:lastModifiedBy>Karl</cp:lastModifiedBy>
  <cp:revision>8</cp:revision>
  <dcterms:modified xsi:type="dcterms:W3CDTF">2023-03-27T14:50:01Z</dcterms:modified>
</cp:coreProperties>
</file>