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4D1"/>
          </a:solidFill>
        </a:fill>
      </a:tcStyle>
    </a:wholeTbl>
    <a:band2H>
      <a:tcTxStyle b="def" i="def"/>
      <a:tcStyle>
        <a:tcBdr/>
        <a:fill>
          <a:solidFill>
            <a:srgbClr val="E6F2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3FF"/>
          </a:solidFill>
        </a:fill>
      </a:tcStyle>
    </a:wholeTbl>
    <a:band2H>
      <a:tcTxStyle b="def" i="def"/>
      <a:tcStyle>
        <a:tcBdr/>
        <a:fill>
          <a:solidFill>
            <a:srgbClr val="E6EA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0D0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5_Diapositive de titre">
    <p:bg>
      <p:bgPr>
        <a:solidFill>
          <a:srgbClr val="0000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7" descr="Imag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e du titre"/>
          <p:cNvSpPr txBox="1"/>
          <p:nvPr>
            <p:ph type="title"/>
          </p:nvPr>
        </p:nvSpPr>
        <p:spPr>
          <a:xfrm>
            <a:off x="532244" y="5142519"/>
            <a:ext cx="7915156" cy="711836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4" name="Texte niveau 1…"/>
          <p:cNvSpPr txBox="1"/>
          <p:nvPr>
            <p:ph type="body" sz="quarter" idx="1" hasCustomPrompt="1"/>
          </p:nvPr>
        </p:nvSpPr>
        <p:spPr>
          <a:xfrm>
            <a:off x="531999" y="5803829"/>
            <a:ext cx="7915593" cy="45720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40971" indent="-326571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752600" indent="-381000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09800" indent="-381000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Sous-titre du document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9"/>
          <p:cNvSpPr/>
          <p:nvPr>
            <p:ph type="pic" idx="21"/>
          </p:nvPr>
        </p:nvSpPr>
        <p:spPr>
          <a:xfrm>
            <a:off x="0" y="0"/>
            <a:ext cx="12192000" cy="62249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Texte du titre"/>
          <p:cNvSpPr txBox="1"/>
          <p:nvPr>
            <p:ph type="title"/>
          </p:nvPr>
        </p:nvSpPr>
        <p:spPr>
          <a:xfrm>
            <a:off x="2138421" y="2717164"/>
            <a:ext cx="7915156" cy="711836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2138177" y="3378475"/>
            <a:ext cx="7915592" cy="457201"/>
          </a:xfrm>
          <a:prstGeom prst="rect">
            <a:avLst/>
          </a:prstGeom>
        </p:spPr>
        <p:txBody>
          <a:bodyPr/>
          <a:lstStyle>
            <a:lvl1pPr algn="ctr">
              <a:buSzTx/>
              <a:buFontTx/>
              <a:buNone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 algn="ctr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40971" indent="-326571" algn="ctr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752600" indent="-381000" algn="ctr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09800" indent="-381000" algn="ctr">
              <a:buFontTx/>
              <a:defRPr cap="all"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Sous-titre du document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5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80594"/>
            <a:ext cx="12192000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/>
          <p:nvPr>
            <p:ph type="title"/>
          </p:nvPr>
        </p:nvSpPr>
        <p:spPr>
          <a:xfrm>
            <a:off x="335279" y="365125"/>
            <a:ext cx="11521442" cy="7118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Texte du titre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334963" y="1076325"/>
            <a:ext cx="11522076" cy="457200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75657" indent="-261257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76400" indent="-304800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33600" indent="-304800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Sous-titre du document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Espace réservé du texte 14"/>
          <p:cNvSpPr/>
          <p:nvPr>
            <p:ph type="body" idx="21"/>
          </p:nvPr>
        </p:nvSpPr>
        <p:spPr>
          <a:xfrm>
            <a:off x="334963" y="1747838"/>
            <a:ext cx="11522076" cy="41348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e du titre"/>
          <p:cNvSpPr txBox="1"/>
          <p:nvPr>
            <p:ph type="title"/>
          </p:nvPr>
        </p:nvSpPr>
        <p:spPr>
          <a:xfrm>
            <a:off x="335279" y="365125"/>
            <a:ext cx="5760722" cy="71183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Texte du titre</a:t>
            </a:r>
          </a:p>
        </p:txBody>
      </p:sp>
      <p:sp>
        <p:nvSpPr>
          <p:cNvPr id="44" name="Texte niveau 1…"/>
          <p:cNvSpPr txBox="1"/>
          <p:nvPr>
            <p:ph type="body" sz="quarter" idx="1" hasCustomPrompt="1"/>
          </p:nvPr>
        </p:nvSpPr>
        <p:spPr>
          <a:xfrm>
            <a:off x="334963" y="1076325"/>
            <a:ext cx="5761038" cy="457200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75657" indent="-261257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76400" indent="-304800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33600" indent="-304800">
              <a:buFontTx/>
              <a:defRPr cap="all"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/>
            <a:r>
              <a:t>Sous-titre du document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Espace réservé du texte 14"/>
          <p:cNvSpPr/>
          <p:nvPr>
            <p:ph type="body" sz="half" idx="21"/>
          </p:nvPr>
        </p:nvSpPr>
        <p:spPr>
          <a:xfrm>
            <a:off x="334962" y="1747838"/>
            <a:ext cx="5761039" cy="41348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" name="Espace réservé pour une image  9"/>
          <p:cNvSpPr/>
          <p:nvPr>
            <p:ph type="pic" sz="half" idx="22"/>
          </p:nvPr>
        </p:nvSpPr>
        <p:spPr>
          <a:xfrm>
            <a:off x="6329679" y="365125"/>
            <a:ext cx="5527042" cy="5518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pour une image  9"/>
          <p:cNvSpPr/>
          <p:nvPr>
            <p:ph type="pic" idx="21"/>
          </p:nvPr>
        </p:nvSpPr>
        <p:spPr>
          <a:xfrm>
            <a:off x="335279" y="365125"/>
            <a:ext cx="11521442" cy="5518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80594"/>
            <a:ext cx="12192000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800" u="none">
          <a:solidFill>
            <a:srgbClr val="000000"/>
          </a:solidFill>
          <a:uFillTx/>
          <a:latin typeface="Source Sans Pro Light"/>
          <a:ea typeface="Source Sans Pro Light"/>
          <a:cs typeface="Source Sans Pro Light"/>
          <a:sym typeface="Source Sans Pro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re 1"/>
          <p:cNvSpPr txBox="1"/>
          <p:nvPr>
            <p:ph type="title"/>
          </p:nvPr>
        </p:nvSpPr>
        <p:spPr>
          <a:xfrm>
            <a:off x="327145" y="5398892"/>
            <a:ext cx="7915155" cy="711836"/>
          </a:xfrm>
          <a:prstGeom prst="rect">
            <a:avLst/>
          </a:prstGeom>
        </p:spPr>
        <p:txBody>
          <a:bodyPr/>
          <a:lstStyle/>
          <a:p>
            <a:pPr/>
            <a:r>
              <a:t>PingVR</a:t>
            </a:r>
          </a:p>
        </p:txBody>
      </p:sp>
      <p:sp>
        <p:nvSpPr>
          <p:cNvPr id="65" name="Espace réservé du texte 2"/>
          <p:cNvSpPr txBox="1"/>
          <p:nvPr>
            <p:ph type="body" sz="quarter" idx="1"/>
          </p:nvPr>
        </p:nvSpPr>
        <p:spPr>
          <a:xfrm>
            <a:off x="326899" y="6060202"/>
            <a:ext cx="7915593" cy="457201"/>
          </a:xfrm>
          <a:prstGeom prst="rect">
            <a:avLst/>
          </a:prstGeom>
        </p:spPr>
        <p:txBody>
          <a:bodyPr/>
          <a:lstStyle/>
          <a:p>
            <a:pPr/>
            <a:r>
              <a:t>Phrase d’accroche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1"/>
          <p:cNvSpPr txBox="1"/>
          <p:nvPr>
            <p:ph type="title"/>
          </p:nvPr>
        </p:nvSpPr>
        <p:spPr>
          <a:xfrm>
            <a:off x="335279" y="365125"/>
            <a:ext cx="11521442" cy="711835"/>
          </a:xfrm>
          <a:prstGeom prst="rect">
            <a:avLst/>
          </a:prstGeom>
        </p:spPr>
        <p:txBody>
          <a:bodyPr/>
          <a:lstStyle/>
          <a:p>
            <a:pPr/>
            <a:r>
              <a:t>Présentation</a:t>
            </a:r>
          </a:p>
        </p:txBody>
      </p:sp>
      <p:sp>
        <p:nvSpPr>
          <p:cNvPr id="68" name="Espace réservé du texte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NOUS (individu + structure)</a:t>
            </a:r>
          </a:p>
          <a:p>
            <a:pPr/>
            <a:r>
              <a:t>META (Métaverse) définition</a:t>
            </a:r>
            <a:br/>
            <a:r>
              <a:t>Métavers = un espace entièrement virtuel et infini dans lequel les personnes interagissent à travers des avatars</a:t>
            </a:r>
            <a:br/>
            <a:r>
              <a:t>Pour le découvrir, il faut utiliser un matériel connecté (Casque, téléphone, console) </a:t>
            </a:r>
          </a:p>
          <a:p>
            <a:pPr/>
            <a:r>
              <a:t>Esport + Métasport (différence)</a:t>
            </a:r>
          </a:p>
        </p:txBody>
      </p:sp>
      <p:pic>
        <p:nvPicPr>
          <p:cNvPr id="69" name="Capture d’écran 2023-03-18 à 08.42.30.png" descr="Capture d’écran 2023-03-18 à 08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901" y="3106605"/>
            <a:ext cx="3860950" cy="2459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334756779_167796099399041_7520432018763704002_n.jpg" descr="334756779_167796099399041_7520432018763704002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319" y="3149599"/>
            <a:ext cx="3559442" cy="2373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e jeu : Eleven Table Tenn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jeu : Eleven Table Tennis</a:t>
            </a:r>
          </a:p>
        </p:txBody>
      </p:sp>
      <p:sp>
        <p:nvSpPr>
          <p:cNvPr id="73" name="Sous-titre du docum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Espace réservé du texte 14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192023" indent="-192023" defTabSz="768095">
              <a:spcBef>
                <a:spcPts val="800"/>
              </a:spcBef>
              <a:defRPr sz="1512"/>
            </a:pPr>
            <a:r>
              <a:t>Le jeu est une SIMULATION ou les joueurs pratiquent réellement le TT crée par une entreprise américaine FFL</a:t>
            </a:r>
            <a:br/>
            <a:r>
              <a:t>2017, publié en 2020</a:t>
            </a:r>
          </a:p>
          <a:p>
            <a:pPr marL="192023" indent="-192023" defTabSz="768095">
              <a:spcBef>
                <a:spcPts val="800"/>
              </a:spcBef>
              <a:defRPr sz="1512"/>
            </a:pPr>
            <a:r>
              <a:t>2M de joueurs Monde, 35K en France 5 joueurs dans le top 10 monde dont Karl</a:t>
            </a:r>
          </a:p>
          <a:p>
            <a:pPr marL="192023" indent="-192023" defTabSz="768095">
              <a:spcBef>
                <a:spcPts val="800"/>
              </a:spcBef>
              <a:defRPr sz="1512"/>
            </a:pPr>
            <a:r>
              <a:t>Sur 3 ans, forte croissance du nombre de joueurs français (grâce au partenariat EF / FFTT / FFL )</a:t>
            </a:r>
          </a:p>
          <a:p>
            <a:pPr marL="192023" indent="-192023" defTabSz="768095">
              <a:spcBef>
                <a:spcPts val="800"/>
              </a:spcBef>
              <a:defRPr sz="1512"/>
            </a:pPr>
            <a:r>
              <a:t>Pour jouer il faut </a:t>
            </a:r>
          </a:p>
          <a:p>
            <a:pPr lvl="1" marL="576071" indent="-192023" defTabSz="768095">
              <a:spcBef>
                <a:spcPts val="800"/>
              </a:spcBef>
              <a:defRPr sz="1512"/>
            </a:pPr>
            <a:r>
              <a:t>Un casque de VR avec les 2 manettes </a:t>
            </a:r>
          </a:p>
          <a:p>
            <a:pPr lvl="1" marL="576071" indent="-192023" defTabSz="768095">
              <a:spcBef>
                <a:spcPts val="800"/>
              </a:spcBef>
              <a:defRPr sz="1512"/>
            </a:pPr>
            <a:r>
              <a:t>Une connexion internet</a:t>
            </a:r>
          </a:p>
          <a:p>
            <a:pPr lvl="1" marL="576071" indent="-192023" defTabSz="768095">
              <a:spcBef>
                <a:spcPts val="800"/>
              </a:spcBef>
              <a:defRPr sz="1512"/>
            </a:pPr>
            <a:r>
              <a:t>Un espace de 3m sur 2m</a:t>
            </a:r>
          </a:p>
          <a:p>
            <a:pPr lvl="1" marL="576071" indent="-192023" defTabSz="768095">
              <a:spcBef>
                <a:spcPts val="800"/>
              </a:spcBef>
              <a:defRPr sz="1512"/>
            </a:pPr>
            <a:r>
              <a:t>Et en option, un adaptateur pour reproduire parfaitement la sensation de la raquette dans la main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1512"/>
            </a:pPr>
            <a:r>
              <a:t>Les réglages raquette permettent de reproduire fidèlement tous les effets du TT (lifté, coupé, latéral)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1512"/>
            </a:pPr>
            <a:r>
              <a:t>Possible de jouer dans les environnements différents (Chalet, la chambre et l’arène)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1512"/>
            </a:pPr>
            <a:r>
              <a:t>Il est possible de jouer en compétition mondiale (gagner des points) ou en partie amicale</a:t>
            </a:r>
            <a:br/>
            <a:r>
              <a:t>Il est possible de jouer avec une machine a balle pour s’entrainer ou un joueur virtuel (différents niveaux).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e jeu : les avantages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jeu : les avantages ? </a:t>
            </a:r>
          </a:p>
        </p:txBody>
      </p:sp>
      <p:sp>
        <p:nvSpPr>
          <p:cNvPr id="77" name="Sous-titre du docum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" name="Espace réservé du texte 14"/>
          <p:cNvSpPr/>
          <p:nvPr>
            <p:ph type="body" idx="21"/>
          </p:nvPr>
        </p:nvSpPr>
        <p:spPr>
          <a:xfrm>
            <a:off x="334963" y="1789658"/>
            <a:ext cx="11522076" cy="4134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1 - une pratique sportive libre : jouer quand on veut, ou on veut et avec qui on veut sans contrainte de disponibilité d’infrastructure </a:t>
            </a:r>
          </a:p>
          <a:p>
            <a:pPr/>
            <a:r>
              <a:t>2 - Accessible pour tous (français, étranger, PMR, âge différent)</a:t>
            </a:r>
          </a:p>
          <a:p>
            <a:pPr/>
            <a:r>
              <a:t>3 - Sport santé (reprise d’activité sportive, réelle dépense énergétique, sport pour les personnes souffrants de troubles ou d’isolation (EHPAD, Alzheimer, etc .. )</a:t>
            </a:r>
          </a:p>
          <a:p>
            <a:pPr/>
            <a:r>
              <a:t>4 - Créer du lien entre les joueurs (échanges amicaux) en france et dans le monde (à l’oral et l’écrit à travers </a:t>
            </a:r>
            <a:br/>
            <a:r>
              <a:t>Discord en FR / EN)</a:t>
            </a:r>
          </a:p>
          <a:p>
            <a:pPr/>
            <a:r>
              <a:t>5 - en France, une communauté organisée et bienveillante (accompagnement technique, coaching, organisation de compétition)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e jeu : les inconvénients / risques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jeu : les inconvénients / risques ? </a:t>
            </a:r>
          </a:p>
        </p:txBody>
      </p:sp>
      <p:sp>
        <p:nvSpPr>
          <p:cNvPr id="81" name="Sous-titre du docum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Espace réservé du texte 14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</a:pPr>
            <a:br/>
            <a:r>
              <a:t>Isolation / Addiction (profiter de la VR pour ne rester que dans cet environnement )</a:t>
            </a:r>
          </a:p>
          <a:p>
            <a:pPr marL="0" indent="0">
              <a:buSzTx/>
              <a:buFontTx/>
              <a:buNone/>
            </a:pPr>
            <a:r>
              <a:t>Modification des gestes du réel (on joue dans un espace plus restreint, on s’adapte)</a:t>
            </a:r>
          </a:p>
          <a:p>
            <a:pPr marL="0" indent="0">
              <a:buSzTx/>
              <a:buFontTx/>
              <a:buNone/>
            </a:pPr>
            <a:r>
              <a:t>Cout du casque / autonomie</a:t>
            </a:r>
          </a:p>
          <a:p>
            <a:pPr marL="0" indent="0">
              <a:buSzTx/>
              <a:buFontTx/>
              <a:buNone/>
            </a:pPr>
            <a:r>
              <a:t>Impact écologique (des ordinateurs pour permettre cette activité = consommation)</a:t>
            </a:r>
          </a:p>
          <a:p>
            <a:pPr marL="0" indent="0">
              <a:buSzTx/>
              <a:buFontTx/>
              <a:buNone/>
            </a:pPr>
            <a:r>
              <a:t>Risque de santé (épileptique, cervicale, yeux), cinétose (lié au déplacement virtuel) =&gt; ETT pas concerné</a:t>
            </a:r>
          </a:p>
          <a:p>
            <a:pPr marL="0" indent="0">
              <a:buSzTx/>
              <a:buFontTx/>
              <a:buNone/>
            </a:pPr>
            <a:br/>
            <a:r>
              <a:t>Pas de contrôle médical avant la pratique. Possibilité de danger car il y a une vraie dépense énergétique.</a:t>
            </a:r>
          </a:p>
          <a:p>
            <a:pPr marL="0" indent="0">
              <a:buSzTx/>
              <a:buFontTx/>
              <a:buNone/>
            </a:pPr>
            <a:r>
              <a:t>Agression virtuelle (physique - orale)</a:t>
            </a:r>
          </a:p>
          <a:p>
            <a:pPr marL="0" indent="0">
              <a:buSzTx/>
              <a:buFont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Un développement gagn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développement gagnant</a:t>
            </a:r>
          </a:p>
        </p:txBody>
      </p:sp>
      <p:sp>
        <p:nvSpPr>
          <p:cNvPr id="85" name="Sous-titre du documen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Espace réservé du texte 14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FontTx/>
              <a:buNone/>
            </a:pPr>
            <a:br/>
            <a:r>
              <a:t>1 - Création d’une communauté / association de joueurs </a:t>
            </a:r>
          </a:p>
          <a:p>
            <a:pPr marL="0" indent="0">
              <a:buSzTx/>
              <a:buFontTx/>
              <a:buNone/>
            </a:pPr>
            <a:r>
              <a:t>2 - Organisation de compétitions mensuelles nationale / internationale</a:t>
            </a:r>
          </a:p>
          <a:p>
            <a:pPr marL="0" indent="0">
              <a:buSzTx/>
              <a:buFontTx/>
              <a:buNone/>
            </a:pPr>
            <a:r>
              <a:t>3 - Partenariat avec la FFTT (de moyens, de RH)</a:t>
            </a:r>
          </a:p>
          <a:p>
            <a:pPr marL="0" indent="0">
              <a:buSzTx/>
              <a:buFontTx/>
              <a:buNone/>
            </a:pPr>
            <a:r>
              <a:t>4 - Rassemblement physique qui consolide les liens entre les gens</a:t>
            </a:r>
          </a:p>
          <a:p>
            <a:pPr marL="0" indent="0">
              <a:buSzTx/>
              <a:buFontTx/>
              <a:buNone/>
            </a:pPr>
            <a:r>
              <a:t>5.- Création d’une sélection des meilleurs français (mise en avant de l’Elite)</a:t>
            </a:r>
          </a:p>
          <a:p>
            <a:pPr marL="0" indent="0">
              <a:buSzTx/>
              <a:buFontTx/>
              <a:buNone/>
            </a:pPr>
            <a:r>
              <a:t>6 - Promotion du PingVR (dans les clubs, médias, évènements nationaux)</a:t>
            </a:r>
          </a:p>
          <a:p>
            <a:pPr marL="0" indent="0">
              <a:buSzTx/>
              <a:buFontTx/>
              <a:buNone/>
            </a:pPr>
            <a:r>
              <a:t>Objectif : que la discipline soit reconnue officiellement par le CIO et intègre le programme Olympic ESport Series</a:t>
            </a:r>
            <a:br/>
            <a:br/>
            <a:r>
              <a:t>7 - être moteur pour le développement organisé sur les autres nations</a:t>
            </a:r>
          </a:p>
          <a:p>
            <a:pPr marL="0" indent="0">
              <a:buSzTx/>
              <a:buFont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1"/>
          <p:cNvSpPr txBox="1"/>
          <p:nvPr>
            <p:ph type="title"/>
          </p:nvPr>
        </p:nvSpPr>
        <p:spPr>
          <a:xfrm>
            <a:off x="335279" y="365125"/>
            <a:ext cx="5760722" cy="711835"/>
          </a:xfrm>
          <a:prstGeom prst="rect">
            <a:avLst/>
          </a:prstGeom>
        </p:spPr>
        <p:txBody>
          <a:bodyPr/>
          <a:lstStyle>
            <a:lvl1pPr defTabSz="877823">
              <a:defRPr sz="3455"/>
            </a:lvl1pPr>
          </a:lstStyle>
          <a:p>
            <a:pPr/>
            <a:r>
              <a:t>Lorem ipsum dolor sit amet</a:t>
            </a:r>
          </a:p>
        </p:txBody>
      </p:sp>
      <p:sp>
        <p:nvSpPr>
          <p:cNvPr id="89" name="Espace réservé du texte 2"/>
          <p:cNvSpPr txBox="1"/>
          <p:nvPr>
            <p:ph type="body" sz="quarter" idx="1"/>
          </p:nvPr>
        </p:nvSpPr>
        <p:spPr>
          <a:xfrm>
            <a:off x="334962" y="1076325"/>
            <a:ext cx="5761039" cy="457200"/>
          </a:xfrm>
          <a:prstGeom prst="rect">
            <a:avLst/>
          </a:prstGeom>
        </p:spPr>
        <p:txBody>
          <a:bodyPr/>
          <a:lstStyle/>
          <a:p>
            <a:pPr/>
            <a:r>
              <a:t>Lorem ipsum dolor sit amet</a:t>
            </a:r>
          </a:p>
        </p:txBody>
      </p:sp>
      <p:sp>
        <p:nvSpPr>
          <p:cNvPr id="90" name="Espace réservé du texte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Lorem ipsum dolor sit amet, consectetur adipiscing elit, </a:t>
            </a:r>
            <a:br/>
            <a:r>
              <a:t>sed do eiusmod tempor incididunt ipsum dolor sit amet, consectetur adipiscing elit, sed do eiusmod tempor incididunt.</a:t>
            </a:r>
          </a:p>
          <a:p>
            <a:pPr/>
            <a:r>
              <a:t>ipsum dolor sit amet, consectetur adipiscing elit, sed do eiusmod tempor incididunt ipsum dolor sit amet, consectetur  adipiscing elit, sed do eiusmod tempor incididunt</a:t>
            </a:r>
          </a:p>
          <a:p>
            <a:pPr/>
            <a:r>
              <a:t>ipsum dolor sit amet, consectetur adipiscing elit.</a:t>
            </a:r>
          </a:p>
        </p:txBody>
      </p:sp>
      <p:pic>
        <p:nvPicPr>
          <p:cNvPr id="91" name="Espace réservé pour une image  4" descr="Espace réservé pour une image  4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Espace réservé pour une image  1" descr="Espace réservé pour une image 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Thème Office">
  <a:themeElements>
    <a:clrScheme name="1_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35F"/>
      </a:accent1>
      <a:accent2>
        <a:srgbClr val="17B7B0"/>
      </a:accent2>
      <a:accent3>
        <a:srgbClr val="006AFF"/>
      </a:accent3>
      <a:accent4>
        <a:srgbClr val="7872F3"/>
      </a:accent4>
      <a:accent5>
        <a:srgbClr val="FF0042"/>
      </a:accent5>
      <a:accent6>
        <a:srgbClr val="FF5756"/>
      </a:accent6>
      <a:hlink>
        <a:srgbClr val="0000FF"/>
      </a:hlink>
      <a:folHlink>
        <a:srgbClr val="FF00FF"/>
      </a:folHlink>
    </a:clrScheme>
    <a:fontScheme name="1_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Thème Office">
  <a:themeElements>
    <a:clrScheme name="1_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35F"/>
      </a:accent1>
      <a:accent2>
        <a:srgbClr val="17B7B0"/>
      </a:accent2>
      <a:accent3>
        <a:srgbClr val="006AFF"/>
      </a:accent3>
      <a:accent4>
        <a:srgbClr val="7872F3"/>
      </a:accent4>
      <a:accent5>
        <a:srgbClr val="FF0042"/>
      </a:accent5>
      <a:accent6>
        <a:srgbClr val="FF5756"/>
      </a:accent6>
      <a:hlink>
        <a:srgbClr val="0000FF"/>
      </a:hlink>
      <a:folHlink>
        <a:srgbClr val="FF00FF"/>
      </a:folHlink>
    </a:clrScheme>
    <a:fontScheme name="1_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